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2" r:id="rId3"/>
    <p:sldId id="263" r:id="rId4"/>
    <p:sldId id="264" r:id="rId5"/>
    <p:sldId id="265" r:id="rId6"/>
    <p:sldId id="272" r:id="rId7"/>
    <p:sldId id="271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5" r:id="rId20"/>
    <p:sldId id="286" r:id="rId21"/>
    <p:sldId id="28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96" autoAdjust="0"/>
    <p:restoredTop sz="94660"/>
  </p:normalViewPr>
  <p:slideViewPr>
    <p:cSldViewPr snapToGrid="0">
      <p:cViewPr>
        <p:scale>
          <a:sx n="75" d="100"/>
          <a:sy n="75" d="100"/>
        </p:scale>
        <p:origin x="1080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li Muhammad" userId="a50c5a49626fbc72" providerId="LiveId" clId="{6CC9ACFE-DA45-4C0B-9D7F-FC539DD0770B}"/>
    <pc:docChg chg="undo redo custSel addSld delSld modSld sldOrd modMainMaster">
      <pc:chgData name="Wali Muhammad" userId="a50c5a49626fbc72" providerId="LiveId" clId="{6CC9ACFE-DA45-4C0B-9D7F-FC539DD0770B}" dt="2023-05-04T19:38:11.361" v="3188"/>
      <pc:docMkLst>
        <pc:docMk/>
      </pc:docMkLst>
      <pc:sldChg chg="modSp del mod modTransition setBg">
        <pc:chgData name="Wali Muhammad" userId="a50c5a49626fbc72" providerId="LiveId" clId="{6CC9ACFE-DA45-4C0B-9D7F-FC539DD0770B}" dt="2023-04-19T16:54:53.837" v="314" actId="47"/>
        <pc:sldMkLst>
          <pc:docMk/>
          <pc:sldMk cId="1917599341" sldId="257"/>
        </pc:sldMkLst>
        <pc:picChg chg="mod">
          <ac:chgData name="Wali Muhammad" userId="a50c5a49626fbc72" providerId="LiveId" clId="{6CC9ACFE-DA45-4C0B-9D7F-FC539DD0770B}" dt="2023-04-19T16:05:58.561" v="124" actId="1076"/>
          <ac:picMkLst>
            <pc:docMk/>
            <pc:sldMk cId="1917599341" sldId="257"/>
            <ac:picMk id="8" creationId="{A799FBEE-64C1-425F-8959-F8C6EADE7B38}"/>
          </ac:picMkLst>
        </pc:picChg>
      </pc:sldChg>
      <pc:sldChg chg="modSp del mod">
        <pc:chgData name="Wali Muhammad" userId="a50c5a49626fbc72" providerId="LiveId" clId="{6CC9ACFE-DA45-4C0B-9D7F-FC539DD0770B}" dt="2023-04-19T16:54:56.194" v="316" actId="47"/>
        <pc:sldMkLst>
          <pc:docMk/>
          <pc:sldMk cId="3691376707" sldId="258"/>
        </pc:sldMkLst>
        <pc:picChg chg="mod">
          <ac:chgData name="Wali Muhammad" userId="a50c5a49626fbc72" providerId="LiveId" clId="{6CC9ACFE-DA45-4C0B-9D7F-FC539DD0770B}" dt="2023-04-19T16:05:14.981" v="121" actId="14861"/>
          <ac:picMkLst>
            <pc:docMk/>
            <pc:sldMk cId="3691376707" sldId="258"/>
            <ac:picMk id="8" creationId="{A799FBEE-64C1-425F-8959-F8C6EADE7B38}"/>
          </ac:picMkLst>
        </pc:picChg>
      </pc:sldChg>
      <pc:sldChg chg="addSp delSp modSp mod modTransition setBg addAnim delAnim modAnim">
        <pc:chgData name="Wali Muhammad" userId="a50c5a49626fbc72" providerId="LiveId" clId="{6CC9ACFE-DA45-4C0B-9D7F-FC539DD0770B}" dt="2023-04-22T09:13:28.567" v="877"/>
        <pc:sldMkLst>
          <pc:docMk/>
          <pc:sldMk cId="1699454821" sldId="259"/>
        </pc:sldMkLst>
        <pc:spChg chg="add del mod">
          <ac:chgData name="Wali Muhammad" userId="a50c5a49626fbc72" providerId="LiveId" clId="{6CC9ACFE-DA45-4C0B-9D7F-FC539DD0770B}" dt="2023-04-19T16:20:09.103" v="253" actId="1076"/>
          <ac:spMkLst>
            <pc:docMk/>
            <pc:sldMk cId="1699454821" sldId="259"/>
            <ac:spMk id="2" creationId="{05183845-32F9-4941-B715-3F60AD88061E}"/>
          </ac:spMkLst>
        </pc:spChg>
        <pc:spChg chg="del mod">
          <ac:chgData name="Wali Muhammad" userId="a50c5a49626fbc72" providerId="LiveId" clId="{6CC9ACFE-DA45-4C0B-9D7F-FC539DD0770B}" dt="2023-04-19T16:08:46.307" v="132" actId="478"/>
          <ac:spMkLst>
            <pc:docMk/>
            <pc:sldMk cId="1699454821" sldId="259"/>
            <ac:spMk id="3" creationId="{878C2621-D4F2-4F73-A041-CFF5C25B4B1D}"/>
          </ac:spMkLst>
        </pc:spChg>
        <pc:spChg chg="add del mod">
          <ac:chgData name="Wali Muhammad" userId="a50c5a49626fbc72" providerId="LiveId" clId="{6CC9ACFE-DA45-4C0B-9D7F-FC539DD0770B}" dt="2023-04-19T16:08:49.163" v="133" actId="478"/>
          <ac:spMkLst>
            <pc:docMk/>
            <pc:sldMk cId="1699454821" sldId="259"/>
            <ac:spMk id="6" creationId="{0C57911B-0BE0-4252-BC6B-5C10B7DB00B4}"/>
          </ac:spMkLst>
        </pc:spChg>
        <pc:spChg chg="add del mod">
          <ac:chgData name="Wali Muhammad" userId="a50c5a49626fbc72" providerId="LiveId" clId="{6CC9ACFE-DA45-4C0B-9D7F-FC539DD0770B}" dt="2023-04-19T16:17:33.121" v="239" actId="21"/>
          <ac:spMkLst>
            <pc:docMk/>
            <pc:sldMk cId="1699454821" sldId="259"/>
            <ac:spMk id="7" creationId="{5DA5DA72-4E9F-4D36-AD44-0481D1C4DC4E}"/>
          </ac:spMkLst>
        </pc:spChg>
        <pc:spChg chg="add del mod">
          <ac:chgData name="Wali Muhammad" userId="a50c5a49626fbc72" providerId="LiveId" clId="{6CC9ACFE-DA45-4C0B-9D7F-FC539DD0770B}" dt="2023-04-19T16:11:16.923" v="171" actId="478"/>
          <ac:spMkLst>
            <pc:docMk/>
            <pc:sldMk cId="1699454821" sldId="259"/>
            <ac:spMk id="8" creationId="{E023E446-AF79-4DBB-B06F-1B5116A0C6A7}"/>
          </ac:spMkLst>
        </pc:spChg>
        <pc:spChg chg="add del mod">
          <ac:chgData name="Wali Muhammad" userId="a50c5a49626fbc72" providerId="LiveId" clId="{6CC9ACFE-DA45-4C0B-9D7F-FC539DD0770B}" dt="2023-04-19T16:17:33.393" v="240" actId="478"/>
          <ac:spMkLst>
            <pc:docMk/>
            <pc:sldMk cId="1699454821" sldId="259"/>
            <ac:spMk id="9" creationId="{EB6C8826-C2B3-4BBF-A116-05BA2667359F}"/>
          </ac:spMkLst>
        </pc:spChg>
        <pc:spChg chg="add del mod">
          <ac:chgData name="Wali Muhammad" userId="a50c5a49626fbc72" providerId="LiveId" clId="{6CC9ACFE-DA45-4C0B-9D7F-FC539DD0770B}" dt="2023-04-19T16:17:26.481" v="228" actId="478"/>
          <ac:spMkLst>
            <pc:docMk/>
            <pc:sldMk cId="1699454821" sldId="259"/>
            <ac:spMk id="11" creationId="{AC68D1D8-545D-4917-B220-C9F87E90DDC0}"/>
          </ac:spMkLst>
        </pc:spChg>
        <pc:spChg chg="add mod">
          <ac:chgData name="Wali Muhammad" userId="a50c5a49626fbc72" providerId="LiveId" clId="{6CC9ACFE-DA45-4C0B-9D7F-FC539DD0770B}" dt="2023-04-19T17:03:37.558" v="362" actId="692"/>
          <ac:spMkLst>
            <pc:docMk/>
            <pc:sldMk cId="1699454821" sldId="259"/>
            <ac:spMk id="12" creationId="{5107223E-17D2-4455-9F76-3AC6BECBAF29}"/>
          </ac:spMkLst>
        </pc:spChg>
        <pc:spChg chg="add mod">
          <ac:chgData name="Wali Muhammad" userId="a50c5a49626fbc72" providerId="LiveId" clId="{6CC9ACFE-DA45-4C0B-9D7F-FC539DD0770B}" dt="2023-04-19T17:03:31.375" v="361" actId="692"/>
          <ac:spMkLst>
            <pc:docMk/>
            <pc:sldMk cId="1699454821" sldId="259"/>
            <ac:spMk id="13" creationId="{3C177C0F-7683-4E4F-9A46-3CED1D1FDA87}"/>
          </ac:spMkLst>
        </pc:spChg>
        <pc:picChg chg="add del mod">
          <ac:chgData name="Wali Muhammad" userId="a50c5a49626fbc72" providerId="LiveId" clId="{6CC9ACFE-DA45-4C0B-9D7F-FC539DD0770B}" dt="2023-04-19T16:55:09.381" v="317" actId="478"/>
          <ac:picMkLst>
            <pc:docMk/>
            <pc:sldMk cId="1699454821" sldId="259"/>
            <ac:picMk id="4" creationId="{53FC463C-F140-45DF-8D8D-0DD64A949478}"/>
          </ac:picMkLst>
        </pc:picChg>
      </pc:sldChg>
      <pc:sldChg chg="add del">
        <pc:chgData name="Wali Muhammad" userId="a50c5a49626fbc72" providerId="LiveId" clId="{6CC9ACFE-DA45-4C0B-9D7F-FC539DD0770B}" dt="2023-04-19T16:54:55.084" v="315" actId="47"/>
        <pc:sldMkLst>
          <pc:docMk/>
          <pc:sldMk cId="4014483821" sldId="260"/>
        </pc:sldMkLst>
      </pc:sldChg>
      <pc:sldChg chg="addSp delSp modSp add del mod delAnim modAnim">
        <pc:chgData name="Wali Muhammad" userId="a50c5a49626fbc72" providerId="LiveId" clId="{6CC9ACFE-DA45-4C0B-9D7F-FC539DD0770B}" dt="2023-04-19T17:26:33.488" v="553" actId="47"/>
        <pc:sldMkLst>
          <pc:docMk/>
          <pc:sldMk cId="4268952943" sldId="260"/>
        </pc:sldMkLst>
        <pc:spChg chg="mod">
          <ac:chgData name="Wali Muhammad" userId="a50c5a49626fbc72" providerId="LiveId" clId="{6CC9ACFE-DA45-4C0B-9D7F-FC539DD0770B}" dt="2023-04-19T17:23:04.310" v="543" actId="1076"/>
          <ac:spMkLst>
            <pc:docMk/>
            <pc:sldMk cId="4268952943" sldId="260"/>
            <ac:spMk id="2" creationId="{05183845-32F9-4941-B715-3F60AD88061E}"/>
          </ac:spMkLst>
        </pc:spChg>
        <pc:spChg chg="mod">
          <ac:chgData name="Wali Muhammad" userId="a50c5a49626fbc72" providerId="LiveId" clId="{6CC9ACFE-DA45-4C0B-9D7F-FC539DD0770B}" dt="2023-04-19T17:05:00.323" v="411" actId="14838"/>
          <ac:spMkLst>
            <pc:docMk/>
            <pc:sldMk cId="4268952943" sldId="260"/>
            <ac:spMk id="12" creationId="{5107223E-17D2-4455-9F76-3AC6BECBAF29}"/>
          </ac:spMkLst>
        </pc:spChg>
        <pc:spChg chg="mod">
          <ac:chgData name="Wali Muhammad" userId="a50c5a49626fbc72" providerId="LiveId" clId="{6CC9ACFE-DA45-4C0B-9D7F-FC539DD0770B}" dt="2023-04-19T17:04:53.123" v="399" actId="14838"/>
          <ac:spMkLst>
            <pc:docMk/>
            <pc:sldMk cId="4268952943" sldId="260"/>
            <ac:spMk id="13" creationId="{3C177C0F-7683-4E4F-9A46-3CED1D1FDA87}"/>
          </ac:spMkLst>
        </pc:spChg>
        <pc:cxnChg chg="add del mod ord">
          <ac:chgData name="Wali Muhammad" userId="a50c5a49626fbc72" providerId="LiveId" clId="{6CC9ACFE-DA45-4C0B-9D7F-FC539DD0770B}" dt="2023-04-19T17:15:02.217" v="481" actId="478"/>
          <ac:cxnSpMkLst>
            <pc:docMk/>
            <pc:sldMk cId="4268952943" sldId="260"/>
            <ac:cxnSpMk id="4" creationId="{6AB3D464-E65B-4D52-84B0-AF7B90B89921}"/>
          </ac:cxnSpMkLst>
        </pc:cxnChg>
      </pc:sldChg>
      <pc:sldChg chg="delSp new del mod">
        <pc:chgData name="Wali Muhammad" userId="a50c5a49626fbc72" providerId="LiveId" clId="{6CC9ACFE-DA45-4C0B-9D7F-FC539DD0770B}" dt="2023-04-19T17:16:57.224" v="494" actId="2696"/>
        <pc:sldMkLst>
          <pc:docMk/>
          <pc:sldMk cId="1479463527" sldId="261"/>
        </pc:sldMkLst>
        <pc:spChg chg="del">
          <ac:chgData name="Wali Muhammad" userId="a50c5a49626fbc72" providerId="LiveId" clId="{6CC9ACFE-DA45-4C0B-9D7F-FC539DD0770B}" dt="2023-04-19T17:16:48.952" v="492" actId="478"/>
          <ac:spMkLst>
            <pc:docMk/>
            <pc:sldMk cId="1479463527" sldId="261"/>
            <ac:spMk id="2" creationId="{E4371DB3-EB83-44F1-9B83-154C989CF9E9}"/>
          </ac:spMkLst>
        </pc:spChg>
        <pc:spChg chg="del">
          <ac:chgData name="Wali Muhammad" userId="a50c5a49626fbc72" providerId="LiveId" clId="{6CC9ACFE-DA45-4C0B-9D7F-FC539DD0770B}" dt="2023-04-19T17:16:53.681" v="493" actId="478"/>
          <ac:spMkLst>
            <pc:docMk/>
            <pc:sldMk cId="1479463527" sldId="261"/>
            <ac:spMk id="3" creationId="{6DEFFB8A-B035-47B3-97C4-F18AE6D52D61}"/>
          </ac:spMkLst>
        </pc:spChg>
      </pc:sldChg>
      <pc:sldChg chg="addSp delSp modSp add del mod addAnim delAnim modAnim">
        <pc:chgData name="Wali Muhammad" userId="a50c5a49626fbc72" providerId="LiveId" clId="{6CC9ACFE-DA45-4C0B-9D7F-FC539DD0770B}" dt="2023-04-19T17:19:56.334" v="514" actId="2696"/>
        <pc:sldMkLst>
          <pc:docMk/>
          <pc:sldMk cId="2588458340" sldId="261"/>
        </pc:sldMkLst>
        <pc:spChg chg="del">
          <ac:chgData name="Wali Muhammad" userId="a50c5a49626fbc72" providerId="LiveId" clId="{6CC9ACFE-DA45-4C0B-9D7F-FC539DD0770B}" dt="2023-04-19T17:19:18.397" v="513" actId="478"/>
          <ac:spMkLst>
            <pc:docMk/>
            <pc:sldMk cId="2588458340" sldId="261"/>
            <ac:spMk id="12" creationId="{5107223E-17D2-4455-9F76-3AC6BECBAF29}"/>
          </ac:spMkLst>
        </pc:spChg>
        <pc:spChg chg="add del">
          <ac:chgData name="Wali Muhammad" userId="a50c5a49626fbc72" providerId="LiveId" clId="{6CC9ACFE-DA45-4C0B-9D7F-FC539DD0770B}" dt="2023-04-19T17:19:18.397" v="513" actId="478"/>
          <ac:spMkLst>
            <pc:docMk/>
            <pc:sldMk cId="2588458340" sldId="261"/>
            <ac:spMk id="13" creationId="{3C177C0F-7683-4E4F-9A46-3CED1D1FDA87}"/>
          </ac:spMkLst>
        </pc:spChg>
        <pc:cxnChg chg="add mod">
          <ac:chgData name="Wali Muhammad" userId="a50c5a49626fbc72" providerId="LiveId" clId="{6CC9ACFE-DA45-4C0B-9D7F-FC539DD0770B}" dt="2023-04-19T17:17:40.515" v="504" actId="208"/>
          <ac:cxnSpMkLst>
            <pc:docMk/>
            <pc:sldMk cId="2588458340" sldId="261"/>
            <ac:cxnSpMk id="4" creationId="{FA8EBCDC-8C44-4993-A054-379DA802E4D0}"/>
          </ac:cxnSpMkLst>
        </pc:cxnChg>
      </pc:sldChg>
      <pc:sldChg chg="addSp delSp add del mod setBg addAnim delAnim">
        <pc:chgData name="Wali Muhammad" userId="a50c5a49626fbc72" providerId="LiveId" clId="{6CC9ACFE-DA45-4C0B-9D7F-FC539DD0770B}" dt="2023-04-19T17:16:30.456" v="490" actId="2696"/>
        <pc:sldMkLst>
          <pc:docMk/>
          <pc:sldMk cId="2608743788" sldId="261"/>
        </pc:sldMkLst>
        <pc:spChg chg="add del">
          <ac:chgData name="Wali Muhammad" userId="a50c5a49626fbc72" providerId="LiveId" clId="{6CC9ACFE-DA45-4C0B-9D7F-FC539DD0770B}" dt="2023-04-19T17:16:01.446" v="487" actId="478"/>
          <ac:spMkLst>
            <pc:docMk/>
            <pc:sldMk cId="2608743788" sldId="261"/>
            <ac:spMk id="12" creationId="{5107223E-17D2-4455-9F76-3AC6BECBAF29}"/>
          </ac:spMkLst>
        </pc:spChg>
        <pc:spChg chg="del">
          <ac:chgData name="Wali Muhammad" userId="a50c5a49626fbc72" providerId="LiveId" clId="{6CC9ACFE-DA45-4C0B-9D7F-FC539DD0770B}" dt="2023-04-19T17:16:09.344" v="488" actId="478"/>
          <ac:spMkLst>
            <pc:docMk/>
            <pc:sldMk cId="2608743788" sldId="261"/>
            <ac:spMk id="13" creationId="{3C177C0F-7683-4E4F-9A46-3CED1D1FDA87}"/>
          </ac:spMkLst>
        </pc:spChg>
      </pc:sldChg>
      <pc:sldChg chg="addSp delSp modSp new del mod setBg delAnim modAnim">
        <pc:chgData name="Wali Muhammad" userId="a50c5a49626fbc72" providerId="LiveId" clId="{6CC9ACFE-DA45-4C0B-9D7F-FC539DD0770B}" dt="2023-04-19T17:26:05.509" v="552" actId="47"/>
        <pc:sldMkLst>
          <pc:docMk/>
          <pc:sldMk cId="2894054856" sldId="261"/>
        </pc:sldMkLst>
        <pc:spChg chg="del">
          <ac:chgData name="Wali Muhammad" userId="a50c5a49626fbc72" providerId="LiveId" clId="{6CC9ACFE-DA45-4C0B-9D7F-FC539DD0770B}" dt="2023-04-19T17:20:27.351" v="516"/>
          <ac:spMkLst>
            <pc:docMk/>
            <pc:sldMk cId="2894054856" sldId="261"/>
            <ac:spMk id="2" creationId="{95C3A170-8778-4587-BFA3-C55747A5A518}"/>
          </ac:spMkLst>
        </pc:spChg>
        <pc:spChg chg="del">
          <ac:chgData name="Wali Muhammad" userId="a50c5a49626fbc72" providerId="LiveId" clId="{6CC9ACFE-DA45-4C0B-9D7F-FC539DD0770B}" dt="2023-04-19T17:20:34.154" v="517" actId="478"/>
          <ac:spMkLst>
            <pc:docMk/>
            <pc:sldMk cId="2894054856" sldId="261"/>
            <ac:spMk id="3" creationId="{0E387271-0309-4F14-8BE6-BBC8EF6C0C62}"/>
          </ac:spMkLst>
        </pc:spChg>
        <pc:spChg chg="add del mod">
          <ac:chgData name="Wali Muhammad" userId="a50c5a49626fbc72" providerId="LiveId" clId="{6CC9ACFE-DA45-4C0B-9D7F-FC539DD0770B}" dt="2023-04-19T17:20:55.296" v="520" actId="478"/>
          <ac:spMkLst>
            <pc:docMk/>
            <pc:sldMk cId="2894054856" sldId="261"/>
            <ac:spMk id="4" creationId="{A7A5A8A1-E67C-4850-B943-411554D6447B}"/>
          </ac:spMkLst>
        </pc:spChg>
        <pc:spChg chg="add del mod">
          <ac:chgData name="Wali Muhammad" userId="a50c5a49626fbc72" providerId="LiveId" clId="{6CC9ACFE-DA45-4C0B-9D7F-FC539DD0770B}" dt="2023-04-19T17:20:59.686" v="521" actId="478"/>
          <ac:spMkLst>
            <pc:docMk/>
            <pc:sldMk cId="2894054856" sldId="261"/>
            <ac:spMk id="6" creationId="{62F3E09A-6353-478D-8632-048C4C97AD53}"/>
          </ac:spMkLst>
        </pc:spChg>
        <pc:spChg chg="add del mod">
          <ac:chgData name="Wali Muhammad" userId="a50c5a49626fbc72" providerId="LiveId" clId="{6CC9ACFE-DA45-4C0B-9D7F-FC539DD0770B}" dt="2023-04-19T17:21:05.698" v="523" actId="478"/>
          <ac:spMkLst>
            <pc:docMk/>
            <pc:sldMk cId="2894054856" sldId="261"/>
            <ac:spMk id="7" creationId="{80992F9E-926D-4B54-B11E-2D70E256C4D1}"/>
          </ac:spMkLst>
        </pc:spChg>
        <pc:spChg chg="add mod">
          <ac:chgData name="Wali Muhammad" userId="a50c5a49626fbc72" providerId="LiveId" clId="{6CC9ACFE-DA45-4C0B-9D7F-FC539DD0770B}" dt="2023-04-19T17:21:58.155" v="534" actId="1076"/>
          <ac:spMkLst>
            <pc:docMk/>
            <pc:sldMk cId="2894054856" sldId="261"/>
            <ac:spMk id="8" creationId="{84B916B8-31A7-48A6-914A-B32E16657107}"/>
          </ac:spMkLst>
        </pc:spChg>
        <pc:cxnChg chg="add mod">
          <ac:chgData name="Wali Muhammad" userId="a50c5a49626fbc72" providerId="LiveId" clId="{6CC9ACFE-DA45-4C0B-9D7F-FC539DD0770B}" dt="2023-04-19T17:22:41.861" v="542" actId="14100"/>
          <ac:cxnSpMkLst>
            <pc:docMk/>
            <pc:sldMk cId="2894054856" sldId="261"/>
            <ac:cxnSpMk id="10" creationId="{072C7462-08FE-41F9-A9E4-4C614D6D7308}"/>
          </ac:cxnSpMkLst>
        </pc:cxnChg>
      </pc:sldChg>
      <pc:sldChg chg="delSp modSp add del mod modTransition">
        <pc:chgData name="Wali Muhammad" userId="a50c5a49626fbc72" providerId="LiveId" clId="{6CC9ACFE-DA45-4C0B-9D7F-FC539DD0770B}" dt="2023-04-19T16:59:21.048" v="329" actId="47"/>
        <pc:sldMkLst>
          <pc:docMk/>
          <pc:sldMk cId="3513382675" sldId="261"/>
        </pc:sldMkLst>
        <pc:spChg chg="mod">
          <ac:chgData name="Wali Muhammad" userId="a50c5a49626fbc72" providerId="LiveId" clId="{6CC9ACFE-DA45-4C0B-9D7F-FC539DD0770B}" dt="2023-04-19T16:33:09.972" v="305" actId="1076"/>
          <ac:spMkLst>
            <pc:docMk/>
            <pc:sldMk cId="3513382675" sldId="261"/>
            <ac:spMk id="2" creationId="{05183845-32F9-4941-B715-3F60AD88061E}"/>
          </ac:spMkLst>
        </pc:spChg>
        <pc:picChg chg="del">
          <ac:chgData name="Wali Muhammad" userId="a50c5a49626fbc72" providerId="LiveId" clId="{6CC9ACFE-DA45-4C0B-9D7F-FC539DD0770B}" dt="2023-04-19T16:08:40.484" v="131" actId="478"/>
          <ac:picMkLst>
            <pc:docMk/>
            <pc:sldMk cId="3513382675" sldId="261"/>
            <ac:picMk id="4" creationId="{53FC463C-F140-45DF-8D8D-0DD64A949478}"/>
          </ac:picMkLst>
        </pc:picChg>
      </pc:sldChg>
      <pc:sldChg chg="addSp delSp modSp add mod modTransition delAnim modAnim">
        <pc:chgData name="Wali Muhammad" userId="a50c5a49626fbc72" providerId="LiveId" clId="{6CC9ACFE-DA45-4C0B-9D7F-FC539DD0770B}" dt="2023-04-22T09:13:28.567" v="877"/>
        <pc:sldMkLst>
          <pc:docMk/>
          <pc:sldMk cId="3222124664" sldId="262"/>
        </pc:sldMkLst>
        <pc:cxnChg chg="add del mod">
          <ac:chgData name="Wali Muhammad" userId="a50c5a49626fbc72" providerId="LiveId" clId="{6CC9ACFE-DA45-4C0B-9D7F-FC539DD0770B}" dt="2023-04-19T17:27:46.888" v="555" actId="478"/>
          <ac:cxnSpMkLst>
            <pc:docMk/>
            <pc:sldMk cId="3222124664" sldId="262"/>
            <ac:cxnSpMk id="5" creationId="{4FA70EA1-B5FB-4C03-8A86-28C7E523C87D}"/>
          </ac:cxnSpMkLst>
        </pc:cxnChg>
      </pc:sldChg>
      <pc:sldChg chg="addSp delSp modSp add mod modTransition modAnim">
        <pc:chgData name="Wali Muhammad" userId="a50c5a49626fbc72" providerId="LiveId" clId="{6CC9ACFE-DA45-4C0B-9D7F-FC539DD0770B}" dt="2023-04-22T09:13:28.567" v="877"/>
        <pc:sldMkLst>
          <pc:docMk/>
          <pc:sldMk cId="1144233242" sldId="263"/>
        </pc:sldMkLst>
        <pc:spChg chg="add mod">
          <ac:chgData name="Wali Muhammad" userId="a50c5a49626fbc72" providerId="LiveId" clId="{6CC9ACFE-DA45-4C0B-9D7F-FC539DD0770B}" dt="2023-04-19T17:35:48.456" v="644" actId="20577"/>
          <ac:spMkLst>
            <pc:docMk/>
            <pc:sldMk cId="1144233242" sldId="263"/>
            <ac:spMk id="8" creationId="{292E7368-66B5-4B76-B02B-83175F06EF18}"/>
          </ac:spMkLst>
        </pc:spChg>
        <pc:spChg chg="add del mod">
          <ac:chgData name="Wali Muhammad" userId="a50c5a49626fbc72" providerId="LiveId" clId="{6CC9ACFE-DA45-4C0B-9D7F-FC539DD0770B}" dt="2023-04-19T17:42:23.141" v="664"/>
          <ac:spMkLst>
            <pc:docMk/>
            <pc:sldMk cId="1144233242" sldId="263"/>
            <ac:spMk id="10" creationId="{7A082E6E-2310-4851-8BA9-36E18B4B8C30}"/>
          </ac:spMkLst>
        </pc:spChg>
        <pc:spChg chg="add mod">
          <ac:chgData name="Wali Muhammad" userId="a50c5a49626fbc72" providerId="LiveId" clId="{6CC9ACFE-DA45-4C0B-9D7F-FC539DD0770B}" dt="2023-04-19T17:48:24.711" v="715" actId="1076"/>
          <ac:spMkLst>
            <pc:docMk/>
            <pc:sldMk cId="1144233242" sldId="263"/>
            <ac:spMk id="11" creationId="{4BD29709-4F2B-48DC-8C71-8B18888082DC}"/>
          </ac:spMkLst>
        </pc:spChg>
        <pc:spChg chg="del">
          <ac:chgData name="Wali Muhammad" userId="a50c5a49626fbc72" providerId="LiveId" clId="{6CC9ACFE-DA45-4C0B-9D7F-FC539DD0770B}" dt="2023-04-19T17:33:07.346" v="560" actId="478"/>
          <ac:spMkLst>
            <pc:docMk/>
            <pc:sldMk cId="1144233242" sldId="263"/>
            <ac:spMk id="12" creationId="{5107223E-17D2-4455-9F76-3AC6BECBAF29}"/>
          </ac:spMkLst>
        </pc:spChg>
        <pc:spChg chg="del">
          <ac:chgData name="Wali Muhammad" userId="a50c5a49626fbc72" providerId="LiveId" clId="{6CC9ACFE-DA45-4C0B-9D7F-FC539DD0770B}" dt="2023-04-19T17:33:09.321" v="561" actId="478"/>
          <ac:spMkLst>
            <pc:docMk/>
            <pc:sldMk cId="1144233242" sldId="263"/>
            <ac:spMk id="13" creationId="{3C177C0F-7683-4E4F-9A46-3CED1D1FDA87}"/>
          </ac:spMkLst>
        </pc:spChg>
        <pc:spChg chg="add mod">
          <ac:chgData name="Wali Muhammad" userId="a50c5a49626fbc72" providerId="LiveId" clId="{6CC9ACFE-DA45-4C0B-9D7F-FC539DD0770B}" dt="2023-04-22T08:06:36.132" v="736" actId="1076"/>
          <ac:spMkLst>
            <pc:docMk/>
            <pc:sldMk cId="1144233242" sldId="263"/>
            <ac:spMk id="14" creationId="{B282D808-9BF5-427B-83FE-57B23945A331}"/>
          </ac:spMkLst>
        </pc:spChg>
        <pc:cxnChg chg="add mod">
          <ac:chgData name="Wali Muhammad" userId="a50c5a49626fbc72" providerId="LiveId" clId="{6CC9ACFE-DA45-4C0B-9D7F-FC539DD0770B}" dt="2023-04-19T17:39:18.754" v="657" actId="14100"/>
          <ac:cxnSpMkLst>
            <pc:docMk/>
            <pc:sldMk cId="1144233242" sldId="263"/>
            <ac:cxnSpMk id="4" creationId="{9E0AF62F-3AEF-4EFE-B16D-2FD25FFBD3FB}"/>
          </ac:cxnSpMkLst>
        </pc:cxnChg>
      </pc:sldChg>
      <pc:sldChg chg="addSp delSp modSp add mod modTransition modAnim">
        <pc:chgData name="Wali Muhammad" userId="a50c5a49626fbc72" providerId="LiveId" clId="{6CC9ACFE-DA45-4C0B-9D7F-FC539DD0770B}" dt="2023-04-22T09:13:58.962" v="879" actId="1076"/>
        <pc:sldMkLst>
          <pc:docMk/>
          <pc:sldMk cId="825798" sldId="264"/>
        </pc:sldMkLst>
        <pc:spChg chg="mod">
          <ac:chgData name="Wali Muhammad" userId="a50c5a49626fbc72" providerId="LiveId" clId="{6CC9ACFE-DA45-4C0B-9D7F-FC539DD0770B}" dt="2023-04-22T09:13:55.513" v="878" actId="1076"/>
          <ac:spMkLst>
            <pc:docMk/>
            <pc:sldMk cId="825798" sldId="264"/>
            <ac:spMk id="2" creationId="{05183845-32F9-4941-B715-3F60AD88061E}"/>
          </ac:spMkLst>
        </pc:spChg>
        <pc:spChg chg="add del">
          <ac:chgData name="Wali Muhammad" userId="a50c5a49626fbc72" providerId="LiveId" clId="{6CC9ACFE-DA45-4C0B-9D7F-FC539DD0770B}" dt="2023-04-22T08:06:16.664" v="733" actId="478"/>
          <ac:spMkLst>
            <pc:docMk/>
            <pc:sldMk cId="825798" sldId="264"/>
            <ac:spMk id="11" creationId="{4BD29709-4F2B-48DC-8C71-8B18888082DC}"/>
          </ac:spMkLst>
        </pc:spChg>
        <pc:spChg chg="mod">
          <ac:chgData name="Wali Muhammad" userId="a50c5a49626fbc72" providerId="LiveId" clId="{6CC9ACFE-DA45-4C0B-9D7F-FC539DD0770B}" dt="2023-04-22T08:06:29.026" v="735" actId="1076"/>
          <ac:spMkLst>
            <pc:docMk/>
            <pc:sldMk cId="825798" sldId="264"/>
            <ac:spMk id="14" creationId="{B282D808-9BF5-427B-83FE-57B23945A331}"/>
          </ac:spMkLst>
        </pc:spChg>
        <pc:cxnChg chg="mod">
          <ac:chgData name="Wali Muhammad" userId="a50c5a49626fbc72" providerId="LiveId" clId="{6CC9ACFE-DA45-4C0B-9D7F-FC539DD0770B}" dt="2023-04-22T09:13:58.962" v="879" actId="1076"/>
          <ac:cxnSpMkLst>
            <pc:docMk/>
            <pc:sldMk cId="825798" sldId="264"/>
            <ac:cxnSpMk id="4" creationId="{9E0AF62F-3AEF-4EFE-B16D-2FD25FFBD3FB}"/>
          </ac:cxnSpMkLst>
        </pc:cxnChg>
      </pc:sldChg>
      <pc:sldChg chg="add del modTransition modAnim">
        <pc:chgData name="Wali Muhammad" userId="a50c5a49626fbc72" providerId="LiveId" clId="{6CC9ACFE-DA45-4C0B-9D7F-FC539DD0770B}" dt="2023-04-19T17:47:05.633" v="713" actId="2890"/>
        <pc:sldMkLst>
          <pc:docMk/>
          <pc:sldMk cId="1978882781" sldId="264"/>
        </pc:sldMkLst>
      </pc:sldChg>
      <pc:sldChg chg="modSp add del mod modAnim">
        <pc:chgData name="Wali Muhammad" userId="a50c5a49626fbc72" providerId="LiveId" clId="{6CC9ACFE-DA45-4C0B-9D7F-FC539DD0770B}" dt="2023-04-19T17:38:06.034" v="653" actId="2696"/>
        <pc:sldMkLst>
          <pc:docMk/>
          <pc:sldMk cId="2706378048" sldId="264"/>
        </pc:sldMkLst>
        <pc:spChg chg="mod">
          <ac:chgData name="Wali Muhammad" userId="a50c5a49626fbc72" providerId="LiveId" clId="{6CC9ACFE-DA45-4C0B-9D7F-FC539DD0770B}" dt="2023-04-19T17:37:20.748" v="650" actId="1076"/>
          <ac:spMkLst>
            <pc:docMk/>
            <pc:sldMk cId="2706378048" sldId="264"/>
            <ac:spMk id="12" creationId="{5107223E-17D2-4455-9F76-3AC6BECBAF29}"/>
          </ac:spMkLst>
        </pc:spChg>
        <pc:spChg chg="mod">
          <ac:chgData name="Wali Muhammad" userId="a50c5a49626fbc72" providerId="LiveId" clId="{6CC9ACFE-DA45-4C0B-9D7F-FC539DD0770B}" dt="2023-04-19T17:37:17.571" v="649" actId="1076"/>
          <ac:spMkLst>
            <pc:docMk/>
            <pc:sldMk cId="2706378048" sldId="264"/>
            <ac:spMk id="13" creationId="{3C177C0F-7683-4E4F-9A46-3CED1D1FDA87}"/>
          </ac:spMkLst>
        </pc:spChg>
      </pc:sldChg>
      <pc:sldChg chg="modSp add del mod">
        <pc:chgData name="Wali Muhammad" userId="a50c5a49626fbc72" providerId="LiveId" clId="{6CC9ACFE-DA45-4C0B-9D7F-FC539DD0770B}" dt="2023-04-19T17:51:08.405" v="720" actId="2696"/>
        <pc:sldMkLst>
          <pc:docMk/>
          <pc:sldMk cId="3275440148" sldId="264"/>
        </pc:sldMkLst>
        <pc:spChg chg="mod">
          <ac:chgData name="Wali Muhammad" userId="a50c5a49626fbc72" providerId="LiveId" clId="{6CC9ACFE-DA45-4C0B-9D7F-FC539DD0770B}" dt="2023-04-19T17:50:06.587" v="717" actId="1076"/>
          <ac:spMkLst>
            <pc:docMk/>
            <pc:sldMk cId="3275440148" sldId="264"/>
            <ac:spMk id="8" creationId="{292E7368-66B5-4B76-B02B-83175F06EF18}"/>
          </ac:spMkLst>
        </pc:spChg>
        <pc:spChg chg="mod">
          <ac:chgData name="Wali Muhammad" userId="a50c5a49626fbc72" providerId="LiveId" clId="{6CC9ACFE-DA45-4C0B-9D7F-FC539DD0770B}" dt="2023-04-19T17:50:14.253" v="718" actId="1076"/>
          <ac:spMkLst>
            <pc:docMk/>
            <pc:sldMk cId="3275440148" sldId="264"/>
            <ac:spMk id="11" creationId="{4BD29709-4F2B-48DC-8C71-8B18888082DC}"/>
          </ac:spMkLst>
        </pc:spChg>
        <pc:spChg chg="mod">
          <ac:chgData name="Wali Muhammad" userId="a50c5a49626fbc72" providerId="LiveId" clId="{6CC9ACFE-DA45-4C0B-9D7F-FC539DD0770B}" dt="2023-04-19T17:50:19.613" v="719" actId="1076"/>
          <ac:spMkLst>
            <pc:docMk/>
            <pc:sldMk cId="3275440148" sldId="264"/>
            <ac:spMk id="14" creationId="{B282D808-9BF5-427B-83FE-57B23945A331}"/>
          </ac:spMkLst>
        </pc:spChg>
      </pc:sldChg>
      <pc:sldChg chg="addSp delSp modSp add mod modTransition delAnim modAnim">
        <pc:chgData name="Wali Muhammad" userId="a50c5a49626fbc72" providerId="LiveId" clId="{6CC9ACFE-DA45-4C0B-9D7F-FC539DD0770B}" dt="2023-05-04T17:17:54.735" v="1028" actId="20577"/>
        <pc:sldMkLst>
          <pc:docMk/>
          <pc:sldMk cId="1658894914" sldId="265"/>
        </pc:sldMkLst>
        <pc:spChg chg="del">
          <ac:chgData name="Wali Muhammad" userId="a50c5a49626fbc72" providerId="LiveId" clId="{6CC9ACFE-DA45-4C0B-9D7F-FC539DD0770B}" dt="2023-04-22T08:11:35.800" v="777" actId="478"/>
          <ac:spMkLst>
            <pc:docMk/>
            <pc:sldMk cId="1658894914" sldId="265"/>
            <ac:spMk id="2" creationId="{05183845-32F9-4941-B715-3F60AD88061E}"/>
          </ac:spMkLst>
        </pc:spChg>
        <pc:spChg chg="add mod">
          <ac:chgData name="Wali Muhammad" userId="a50c5a49626fbc72" providerId="LiveId" clId="{6CC9ACFE-DA45-4C0B-9D7F-FC539DD0770B}" dt="2023-05-04T17:13:49.184" v="957" actId="404"/>
          <ac:spMkLst>
            <pc:docMk/>
            <pc:sldMk cId="1658894914" sldId="265"/>
            <ac:spMk id="5" creationId="{DC277BC7-A0DF-4EB4-8C55-24D869176741}"/>
          </ac:spMkLst>
        </pc:spChg>
        <pc:spChg chg="add mod">
          <ac:chgData name="Wali Muhammad" userId="a50c5a49626fbc72" providerId="LiveId" clId="{6CC9ACFE-DA45-4C0B-9D7F-FC539DD0770B}" dt="2023-05-04T17:17:54.735" v="1028" actId="20577"/>
          <ac:spMkLst>
            <pc:docMk/>
            <pc:sldMk cId="1658894914" sldId="265"/>
            <ac:spMk id="7" creationId="{D91F1273-B54A-413D-819F-A3D355F97A1D}"/>
          </ac:spMkLst>
        </pc:spChg>
        <pc:spChg chg="del">
          <ac:chgData name="Wali Muhammad" userId="a50c5a49626fbc72" providerId="LiveId" clId="{6CC9ACFE-DA45-4C0B-9D7F-FC539DD0770B}" dt="2023-04-22T08:11:25.599" v="773" actId="478"/>
          <ac:spMkLst>
            <pc:docMk/>
            <pc:sldMk cId="1658894914" sldId="265"/>
            <ac:spMk id="8" creationId="{292E7368-66B5-4B76-B02B-83175F06EF18}"/>
          </ac:spMkLst>
        </pc:spChg>
        <pc:spChg chg="del">
          <ac:chgData name="Wali Muhammad" userId="a50c5a49626fbc72" providerId="LiveId" clId="{6CC9ACFE-DA45-4C0B-9D7F-FC539DD0770B}" dt="2023-04-22T08:11:27.875" v="774" actId="478"/>
          <ac:spMkLst>
            <pc:docMk/>
            <pc:sldMk cId="1658894914" sldId="265"/>
            <ac:spMk id="11" creationId="{4BD29709-4F2B-48DC-8C71-8B18888082DC}"/>
          </ac:spMkLst>
        </pc:spChg>
        <pc:spChg chg="del">
          <ac:chgData name="Wali Muhammad" userId="a50c5a49626fbc72" providerId="LiveId" clId="{6CC9ACFE-DA45-4C0B-9D7F-FC539DD0770B}" dt="2023-04-22T08:11:29.661" v="775" actId="478"/>
          <ac:spMkLst>
            <pc:docMk/>
            <pc:sldMk cId="1658894914" sldId="265"/>
            <ac:spMk id="14" creationId="{B282D808-9BF5-427B-83FE-57B23945A331}"/>
          </ac:spMkLst>
        </pc:spChg>
        <pc:graphicFrameChg chg="add del mod modGraphic">
          <ac:chgData name="Wali Muhammad" userId="a50c5a49626fbc72" providerId="LiveId" clId="{6CC9ACFE-DA45-4C0B-9D7F-FC539DD0770B}" dt="2023-05-04T17:14:44.618" v="961" actId="478"/>
          <ac:graphicFrameMkLst>
            <pc:docMk/>
            <pc:sldMk cId="1658894914" sldId="265"/>
            <ac:graphicFrameMk id="6" creationId="{26D42FBE-0BA4-4F7F-8CFB-4EC79E5AC64F}"/>
          </ac:graphicFrameMkLst>
        </pc:graphicFrameChg>
        <pc:cxnChg chg="del">
          <ac:chgData name="Wali Muhammad" userId="a50c5a49626fbc72" providerId="LiveId" clId="{6CC9ACFE-DA45-4C0B-9D7F-FC539DD0770B}" dt="2023-04-22T08:11:31.733" v="776" actId="478"/>
          <ac:cxnSpMkLst>
            <pc:docMk/>
            <pc:sldMk cId="1658894914" sldId="265"/>
            <ac:cxnSpMk id="4" creationId="{9E0AF62F-3AEF-4EFE-B16D-2FD25FFBD3FB}"/>
          </ac:cxnSpMkLst>
        </pc:cxnChg>
      </pc:sldChg>
      <pc:sldChg chg="modSp add del mod modAnim">
        <pc:chgData name="Wali Muhammad" userId="a50c5a49626fbc72" providerId="LiveId" clId="{6CC9ACFE-DA45-4C0B-9D7F-FC539DD0770B}" dt="2023-04-22T09:02:22.398" v="841" actId="47"/>
        <pc:sldMkLst>
          <pc:docMk/>
          <pc:sldMk cId="1531270738" sldId="266"/>
        </pc:sldMkLst>
        <pc:spChg chg="mod">
          <ac:chgData name="Wali Muhammad" userId="a50c5a49626fbc72" providerId="LiveId" clId="{6CC9ACFE-DA45-4C0B-9D7F-FC539DD0770B}" dt="2023-04-22T08:56:23.986" v="831" actId="20577"/>
          <ac:spMkLst>
            <pc:docMk/>
            <pc:sldMk cId="1531270738" sldId="266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4-22T08:57:13.220" v="839" actId="404"/>
          <ac:spMkLst>
            <pc:docMk/>
            <pc:sldMk cId="1531270738" sldId="266"/>
            <ac:spMk id="7" creationId="{D91F1273-B54A-413D-819F-A3D355F97A1D}"/>
          </ac:spMkLst>
        </pc:spChg>
        <pc:graphicFrameChg chg="mod modGraphic">
          <ac:chgData name="Wali Muhammad" userId="a50c5a49626fbc72" providerId="LiveId" clId="{6CC9ACFE-DA45-4C0B-9D7F-FC539DD0770B}" dt="2023-04-22T09:02:15.685" v="840" actId="339"/>
          <ac:graphicFrameMkLst>
            <pc:docMk/>
            <pc:sldMk cId="1531270738" sldId="266"/>
            <ac:graphicFrameMk id="6" creationId="{26D42FBE-0BA4-4F7F-8CFB-4EC79E5AC64F}"/>
          </ac:graphicFrameMkLst>
        </pc:graphicFrameChg>
      </pc:sldChg>
      <pc:sldChg chg="modSp add del mod">
        <pc:chgData name="Wali Muhammad" userId="a50c5a49626fbc72" providerId="LiveId" clId="{6CC9ACFE-DA45-4C0B-9D7F-FC539DD0770B}" dt="2023-04-22T09:02:27.307" v="843" actId="47"/>
        <pc:sldMkLst>
          <pc:docMk/>
          <pc:sldMk cId="2062054775" sldId="267"/>
        </pc:sldMkLst>
        <pc:graphicFrameChg chg="mod modGraphic">
          <ac:chgData name="Wali Muhammad" userId="a50c5a49626fbc72" providerId="LiveId" clId="{6CC9ACFE-DA45-4C0B-9D7F-FC539DD0770B}" dt="2023-04-22T08:55:18.308" v="828" actId="1076"/>
          <ac:graphicFrameMkLst>
            <pc:docMk/>
            <pc:sldMk cId="2062054775" sldId="267"/>
            <ac:graphicFrameMk id="6" creationId="{26D42FBE-0BA4-4F7F-8CFB-4EC79E5AC64F}"/>
          </ac:graphicFrameMkLst>
        </pc:graphicFrameChg>
      </pc:sldChg>
      <pc:sldChg chg="modSp add del mod modTransition modAnim">
        <pc:chgData name="Wali Muhammad" userId="a50c5a49626fbc72" providerId="LiveId" clId="{6CC9ACFE-DA45-4C0B-9D7F-FC539DD0770B}" dt="2023-05-04T17:33:05.841" v="1279" actId="2696"/>
        <pc:sldMkLst>
          <pc:docMk/>
          <pc:sldMk cId="4203416431" sldId="268"/>
        </pc:sldMkLst>
        <pc:spChg chg="mod">
          <ac:chgData name="Wali Muhammad" userId="a50c5a49626fbc72" providerId="LiveId" clId="{6CC9ACFE-DA45-4C0B-9D7F-FC539DD0770B}" dt="2023-05-04T17:32:19.094" v="1273" actId="404"/>
          <ac:spMkLst>
            <pc:docMk/>
            <pc:sldMk cId="4203416431" sldId="268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7:32:40.340" v="1275" actId="1076"/>
          <ac:spMkLst>
            <pc:docMk/>
            <pc:sldMk cId="4203416431" sldId="268"/>
            <ac:spMk id="7" creationId="{D91F1273-B54A-413D-819F-A3D355F97A1D}"/>
          </ac:spMkLst>
        </pc:spChg>
        <pc:graphicFrameChg chg="mod modGraphic">
          <ac:chgData name="Wali Muhammad" userId="a50c5a49626fbc72" providerId="LiveId" clId="{6CC9ACFE-DA45-4C0B-9D7F-FC539DD0770B}" dt="2023-04-22T09:21:11.599" v="920" actId="1076"/>
          <ac:graphicFrameMkLst>
            <pc:docMk/>
            <pc:sldMk cId="4203416431" sldId="268"/>
            <ac:graphicFrameMk id="6" creationId="{26D42FBE-0BA4-4F7F-8CFB-4EC79E5AC64F}"/>
          </ac:graphicFrameMkLst>
        </pc:graphicFrameChg>
      </pc:sldChg>
      <pc:sldChg chg="modSp add del mod modTransition modAnim">
        <pc:chgData name="Wali Muhammad" userId="a50c5a49626fbc72" providerId="LiveId" clId="{6CC9ACFE-DA45-4C0B-9D7F-FC539DD0770B}" dt="2023-05-04T17:34:13.475" v="1284" actId="2696"/>
        <pc:sldMkLst>
          <pc:docMk/>
          <pc:sldMk cId="2182044370" sldId="269"/>
        </pc:sldMkLst>
        <pc:spChg chg="mod">
          <ac:chgData name="Wali Muhammad" userId="a50c5a49626fbc72" providerId="LiveId" clId="{6CC9ACFE-DA45-4C0B-9D7F-FC539DD0770B}" dt="2023-04-22T09:03:50.990" v="857" actId="1076"/>
          <ac:spMkLst>
            <pc:docMk/>
            <pc:sldMk cId="2182044370" sldId="269"/>
            <ac:spMk id="7" creationId="{D91F1273-B54A-413D-819F-A3D355F97A1D}"/>
          </ac:spMkLst>
        </pc:spChg>
        <pc:graphicFrameChg chg="mod modGraphic">
          <ac:chgData name="Wali Muhammad" userId="a50c5a49626fbc72" providerId="LiveId" clId="{6CC9ACFE-DA45-4C0B-9D7F-FC539DD0770B}" dt="2023-04-22T09:20:57.113" v="918" actId="1076"/>
          <ac:graphicFrameMkLst>
            <pc:docMk/>
            <pc:sldMk cId="2182044370" sldId="269"/>
            <ac:graphicFrameMk id="6" creationId="{26D42FBE-0BA4-4F7F-8CFB-4EC79E5AC64F}"/>
          </ac:graphicFrameMkLst>
        </pc:graphicFrameChg>
      </pc:sldChg>
      <pc:sldChg chg="addSp delSp modSp add del mod modTransition modAnim">
        <pc:chgData name="Wali Muhammad" userId="a50c5a49626fbc72" providerId="LiveId" clId="{6CC9ACFE-DA45-4C0B-9D7F-FC539DD0770B}" dt="2023-05-04T17:45:38.686" v="1507" actId="2696"/>
        <pc:sldMkLst>
          <pc:docMk/>
          <pc:sldMk cId="2510951001" sldId="270"/>
        </pc:sldMkLst>
        <pc:spChg chg="mod">
          <ac:chgData name="Wali Muhammad" userId="a50c5a49626fbc72" providerId="LiveId" clId="{6CC9ACFE-DA45-4C0B-9D7F-FC539DD0770B}" dt="2023-04-22T09:04:52.229" v="868" actId="1076"/>
          <ac:spMkLst>
            <pc:docMk/>
            <pc:sldMk cId="2510951001" sldId="270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4-22T09:19:46.972" v="915" actId="1076"/>
          <ac:spMkLst>
            <pc:docMk/>
            <pc:sldMk cId="2510951001" sldId="270"/>
            <ac:spMk id="7" creationId="{D91F1273-B54A-413D-819F-A3D355F97A1D}"/>
          </ac:spMkLst>
        </pc:spChg>
        <pc:graphicFrameChg chg="add del mod modGraphic">
          <ac:chgData name="Wali Muhammad" userId="a50c5a49626fbc72" providerId="LiveId" clId="{6CC9ACFE-DA45-4C0B-9D7F-FC539DD0770B}" dt="2023-04-22T09:22:39.864" v="933" actId="478"/>
          <ac:graphicFrameMkLst>
            <pc:docMk/>
            <pc:sldMk cId="2510951001" sldId="270"/>
            <ac:graphicFrameMk id="2" creationId="{BE88AABE-A008-45A2-8329-BE2DAEB40D4B}"/>
          </ac:graphicFrameMkLst>
        </pc:graphicFrameChg>
        <pc:graphicFrameChg chg="mod modGraphic">
          <ac:chgData name="Wali Muhammad" userId="a50c5a49626fbc72" providerId="LiveId" clId="{6CC9ACFE-DA45-4C0B-9D7F-FC539DD0770B}" dt="2023-04-22T09:19:43.112" v="914" actId="1076"/>
          <ac:graphicFrameMkLst>
            <pc:docMk/>
            <pc:sldMk cId="2510951001" sldId="270"/>
            <ac:graphicFrameMk id="6" creationId="{26D42FBE-0BA4-4F7F-8CFB-4EC79E5AC64F}"/>
          </ac:graphicFrameMkLst>
        </pc:graphicFrameChg>
      </pc:sldChg>
      <pc:sldChg chg="modSp add mod">
        <pc:chgData name="Wali Muhammad" userId="a50c5a49626fbc72" providerId="LiveId" clId="{6CC9ACFE-DA45-4C0B-9D7F-FC539DD0770B}" dt="2023-05-04T17:32:08.278" v="1272" actId="113"/>
        <pc:sldMkLst>
          <pc:docMk/>
          <pc:sldMk cId="3619649825" sldId="271"/>
        </pc:sldMkLst>
        <pc:spChg chg="mod">
          <ac:chgData name="Wali Muhammad" userId="a50c5a49626fbc72" providerId="LiveId" clId="{6CC9ACFE-DA45-4C0B-9D7F-FC539DD0770B}" dt="2023-05-04T17:18:02.939" v="1029" actId="404"/>
          <ac:spMkLst>
            <pc:docMk/>
            <pc:sldMk cId="3619649825" sldId="271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7:32:08.278" v="1272" actId="113"/>
          <ac:spMkLst>
            <pc:docMk/>
            <pc:sldMk cId="3619649825" sldId="271"/>
            <ac:spMk id="7" creationId="{D91F1273-B54A-413D-819F-A3D355F97A1D}"/>
          </ac:spMkLst>
        </pc:spChg>
        <pc:graphicFrameChg chg="mod">
          <ac:chgData name="Wali Muhammad" userId="a50c5a49626fbc72" providerId="LiveId" clId="{6CC9ACFE-DA45-4C0B-9D7F-FC539DD0770B}" dt="2023-05-04T17:31:08.502" v="1263" actId="1076"/>
          <ac:graphicFrameMkLst>
            <pc:docMk/>
            <pc:sldMk cId="3619649825" sldId="271"/>
            <ac:graphicFrameMk id="6" creationId="{26D42FBE-0BA4-4F7F-8CFB-4EC79E5AC64F}"/>
          </ac:graphicFrameMkLst>
        </pc:graphicFrameChg>
      </pc:sldChg>
      <pc:sldChg chg="addSp delSp modSp add mod modAnim">
        <pc:chgData name="Wali Muhammad" userId="a50c5a49626fbc72" providerId="LiveId" clId="{6CC9ACFE-DA45-4C0B-9D7F-FC539DD0770B}" dt="2023-05-04T17:26:30.465" v="1246"/>
        <pc:sldMkLst>
          <pc:docMk/>
          <pc:sldMk cId="177365245" sldId="272"/>
        </pc:sldMkLst>
        <pc:spChg chg="add del mod">
          <ac:chgData name="Wali Muhammad" userId="a50c5a49626fbc72" providerId="LiveId" clId="{6CC9ACFE-DA45-4C0B-9D7F-FC539DD0770B}" dt="2023-05-04T17:21:35.501" v="1174" actId="767"/>
          <ac:spMkLst>
            <pc:docMk/>
            <pc:sldMk cId="177365245" sldId="272"/>
            <ac:spMk id="2" creationId="{843DECEC-6113-40F7-B62B-D8E662F9A25A}"/>
          </ac:spMkLst>
        </pc:spChg>
        <pc:spChg chg="mod">
          <ac:chgData name="Wali Muhammad" userId="a50c5a49626fbc72" providerId="LiveId" clId="{6CC9ACFE-DA45-4C0B-9D7F-FC539DD0770B}" dt="2023-05-04T17:19:24.501" v="1054" actId="403"/>
          <ac:spMkLst>
            <pc:docMk/>
            <pc:sldMk cId="177365245" sldId="272"/>
            <ac:spMk id="5" creationId="{DC277BC7-A0DF-4EB4-8C55-24D869176741}"/>
          </ac:spMkLst>
        </pc:spChg>
        <pc:spChg chg="add mod">
          <ac:chgData name="Wali Muhammad" userId="a50c5a49626fbc72" providerId="LiveId" clId="{6CC9ACFE-DA45-4C0B-9D7F-FC539DD0770B}" dt="2023-05-04T17:24:31.008" v="1232" actId="1076"/>
          <ac:spMkLst>
            <pc:docMk/>
            <pc:sldMk cId="177365245" sldId="272"/>
            <ac:spMk id="6" creationId="{62B9CFC0-150C-4F48-BEC5-79A1CB4F0ACC}"/>
          </ac:spMkLst>
        </pc:spChg>
        <pc:spChg chg="del mod">
          <ac:chgData name="Wali Muhammad" userId="a50c5a49626fbc72" providerId="LiveId" clId="{6CC9ACFE-DA45-4C0B-9D7F-FC539DD0770B}" dt="2023-05-04T17:18:57.471" v="1037"/>
          <ac:spMkLst>
            <pc:docMk/>
            <pc:sldMk cId="177365245" sldId="272"/>
            <ac:spMk id="7" creationId="{D91F1273-B54A-413D-819F-A3D355F97A1D}"/>
          </ac:spMkLst>
        </pc:spChg>
        <pc:cxnChg chg="add mod">
          <ac:chgData name="Wali Muhammad" userId="a50c5a49626fbc72" providerId="LiveId" clId="{6CC9ACFE-DA45-4C0B-9D7F-FC539DD0770B}" dt="2023-05-04T17:24:48.916" v="1235" actId="14100"/>
          <ac:cxnSpMkLst>
            <pc:docMk/>
            <pc:sldMk cId="177365245" sldId="272"/>
            <ac:cxnSpMk id="4" creationId="{ECD7EBC4-B1F9-49E5-929D-D25541966B25}"/>
          </ac:cxnSpMkLst>
        </pc:cxnChg>
      </pc:sldChg>
      <pc:sldChg chg="new del">
        <pc:chgData name="Wali Muhammad" userId="a50c5a49626fbc72" providerId="LiveId" clId="{6CC9ACFE-DA45-4C0B-9D7F-FC539DD0770B}" dt="2023-05-04T17:18:43.696" v="1032" actId="680"/>
        <pc:sldMkLst>
          <pc:docMk/>
          <pc:sldMk cId="2438223268" sldId="272"/>
        </pc:sldMkLst>
      </pc:sldChg>
      <pc:sldChg chg="modSp add mod">
        <pc:chgData name="Wali Muhammad" userId="a50c5a49626fbc72" providerId="LiveId" clId="{6CC9ACFE-DA45-4C0B-9D7F-FC539DD0770B}" dt="2023-05-04T17:34:49.332" v="1292" actId="207"/>
        <pc:sldMkLst>
          <pc:docMk/>
          <pc:sldMk cId="1963052955" sldId="273"/>
        </pc:sldMkLst>
        <pc:spChg chg="mod">
          <ac:chgData name="Wali Muhammad" userId="a50c5a49626fbc72" providerId="LiveId" clId="{6CC9ACFE-DA45-4C0B-9D7F-FC539DD0770B}" dt="2023-05-04T17:32:52.909" v="1277"/>
          <ac:spMkLst>
            <pc:docMk/>
            <pc:sldMk cId="1963052955" sldId="273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7:34:49.332" v="1292" actId="207"/>
          <ac:spMkLst>
            <pc:docMk/>
            <pc:sldMk cId="1963052955" sldId="273"/>
            <ac:spMk id="7" creationId="{D91F1273-B54A-413D-819F-A3D355F97A1D}"/>
          </ac:spMkLst>
        </pc:spChg>
        <pc:graphicFrameChg chg="mod modGraphic">
          <ac:chgData name="Wali Muhammad" userId="a50c5a49626fbc72" providerId="LiveId" clId="{6CC9ACFE-DA45-4C0B-9D7F-FC539DD0770B}" dt="2023-05-04T17:33:22.818" v="1282" actId="1076"/>
          <ac:graphicFrameMkLst>
            <pc:docMk/>
            <pc:sldMk cId="1963052955" sldId="273"/>
            <ac:graphicFrameMk id="6" creationId="{26D42FBE-0BA4-4F7F-8CFB-4EC79E5AC64F}"/>
          </ac:graphicFrameMkLst>
        </pc:graphicFrameChg>
      </pc:sldChg>
      <pc:sldChg chg="modSp add mod">
        <pc:chgData name="Wali Muhammad" userId="a50c5a49626fbc72" providerId="LiveId" clId="{6CC9ACFE-DA45-4C0B-9D7F-FC539DD0770B}" dt="2023-05-04T17:38:55.632" v="1327" actId="1076"/>
        <pc:sldMkLst>
          <pc:docMk/>
          <pc:sldMk cId="2795922359" sldId="274"/>
        </pc:sldMkLst>
        <pc:spChg chg="mod">
          <ac:chgData name="Wali Muhammad" userId="a50c5a49626fbc72" providerId="LiveId" clId="{6CC9ACFE-DA45-4C0B-9D7F-FC539DD0770B}" dt="2023-05-04T17:35:37.469" v="1308" actId="20577"/>
          <ac:spMkLst>
            <pc:docMk/>
            <pc:sldMk cId="2795922359" sldId="274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7:38:35.701" v="1325" actId="20577"/>
          <ac:spMkLst>
            <pc:docMk/>
            <pc:sldMk cId="2795922359" sldId="274"/>
            <ac:spMk id="7" creationId="{D91F1273-B54A-413D-819F-A3D355F97A1D}"/>
          </ac:spMkLst>
        </pc:spChg>
        <pc:graphicFrameChg chg="mod modGraphic">
          <ac:chgData name="Wali Muhammad" userId="a50c5a49626fbc72" providerId="LiveId" clId="{6CC9ACFE-DA45-4C0B-9D7F-FC539DD0770B}" dt="2023-05-04T17:38:55.632" v="1327" actId="1076"/>
          <ac:graphicFrameMkLst>
            <pc:docMk/>
            <pc:sldMk cId="2795922359" sldId="274"/>
            <ac:graphicFrameMk id="6" creationId="{26D42FBE-0BA4-4F7F-8CFB-4EC79E5AC64F}"/>
          </ac:graphicFrameMkLst>
        </pc:graphicFrameChg>
      </pc:sldChg>
      <pc:sldChg chg="modSp add mod">
        <pc:chgData name="Wali Muhammad" userId="a50c5a49626fbc72" providerId="LiveId" clId="{6CC9ACFE-DA45-4C0B-9D7F-FC539DD0770B}" dt="2023-05-04T18:14:09.652" v="1575" actId="2711"/>
        <pc:sldMkLst>
          <pc:docMk/>
          <pc:sldMk cId="3557273182" sldId="275"/>
        </pc:sldMkLst>
        <pc:spChg chg="mod">
          <ac:chgData name="Wali Muhammad" userId="a50c5a49626fbc72" providerId="LiveId" clId="{6CC9ACFE-DA45-4C0B-9D7F-FC539DD0770B}" dt="2023-05-04T17:39:25.642" v="1366" actId="27636"/>
          <ac:spMkLst>
            <pc:docMk/>
            <pc:sldMk cId="3557273182" sldId="275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8:14:09.652" v="1575" actId="2711"/>
          <ac:spMkLst>
            <pc:docMk/>
            <pc:sldMk cId="3557273182" sldId="275"/>
            <ac:spMk id="7" creationId="{D91F1273-B54A-413D-819F-A3D355F97A1D}"/>
          </ac:spMkLst>
        </pc:spChg>
        <pc:graphicFrameChg chg="mod modGraphic">
          <ac:chgData name="Wali Muhammad" userId="a50c5a49626fbc72" providerId="LiveId" clId="{6CC9ACFE-DA45-4C0B-9D7F-FC539DD0770B}" dt="2023-05-04T17:42:06.270" v="1383" actId="1076"/>
          <ac:graphicFrameMkLst>
            <pc:docMk/>
            <pc:sldMk cId="3557273182" sldId="275"/>
            <ac:graphicFrameMk id="6" creationId="{26D42FBE-0BA4-4F7F-8CFB-4EC79E5AC64F}"/>
          </ac:graphicFrameMkLst>
        </pc:graphicFrameChg>
      </pc:sldChg>
      <pc:sldChg chg="modSp add mod ord">
        <pc:chgData name="Wali Muhammad" userId="a50c5a49626fbc72" providerId="LiveId" clId="{6CC9ACFE-DA45-4C0B-9D7F-FC539DD0770B}" dt="2023-05-04T17:44:51.248" v="1506" actId="1076"/>
        <pc:sldMkLst>
          <pc:docMk/>
          <pc:sldMk cId="2281894813" sldId="276"/>
        </pc:sldMkLst>
        <pc:spChg chg="mod">
          <ac:chgData name="Wali Muhammad" userId="a50c5a49626fbc72" providerId="LiveId" clId="{6CC9ACFE-DA45-4C0B-9D7F-FC539DD0770B}" dt="2023-05-04T17:43:33.640" v="1403" actId="20577"/>
          <ac:spMkLst>
            <pc:docMk/>
            <pc:sldMk cId="2281894813" sldId="276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7:44:51.248" v="1506" actId="1076"/>
          <ac:spMkLst>
            <pc:docMk/>
            <pc:sldMk cId="2281894813" sldId="276"/>
            <ac:spMk id="6" creationId="{62B9CFC0-150C-4F48-BEC5-79A1CB4F0ACC}"/>
          </ac:spMkLst>
        </pc:spChg>
      </pc:sldChg>
      <pc:sldChg chg="modSp add mod ord">
        <pc:chgData name="Wali Muhammad" userId="a50c5a49626fbc72" providerId="LiveId" clId="{6CC9ACFE-DA45-4C0B-9D7F-FC539DD0770B}" dt="2023-05-04T18:14:53.387" v="1581" actId="1076"/>
        <pc:sldMkLst>
          <pc:docMk/>
          <pc:sldMk cId="3851928416" sldId="277"/>
        </pc:sldMkLst>
        <pc:spChg chg="mod">
          <ac:chgData name="Wali Muhammad" userId="a50c5a49626fbc72" providerId="LiveId" clId="{6CC9ACFE-DA45-4C0B-9D7F-FC539DD0770B}" dt="2023-05-04T17:58:32.866" v="1536" actId="207"/>
          <ac:spMkLst>
            <pc:docMk/>
            <pc:sldMk cId="3851928416" sldId="277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8:14:50.283" v="1580" actId="14100"/>
          <ac:spMkLst>
            <pc:docMk/>
            <pc:sldMk cId="3851928416" sldId="277"/>
            <ac:spMk id="7" creationId="{D91F1273-B54A-413D-819F-A3D355F97A1D}"/>
          </ac:spMkLst>
        </pc:spChg>
        <pc:graphicFrameChg chg="mod modGraphic">
          <ac:chgData name="Wali Muhammad" userId="a50c5a49626fbc72" providerId="LiveId" clId="{6CC9ACFE-DA45-4C0B-9D7F-FC539DD0770B}" dt="2023-05-04T18:14:53.387" v="1581" actId="1076"/>
          <ac:graphicFrameMkLst>
            <pc:docMk/>
            <pc:sldMk cId="3851928416" sldId="277"/>
            <ac:graphicFrameMk id="6" creationId="{26D42FBE-0BA4-4F7F-8CFB-4EC79E5AC64F}"/>
          </ac:graphicFrameMkLst>
        </pc:graphicFrameChg>
      </pc:sldChg>
      <pc:sldChg chg="modSp add mod">
        <pc:chgData name="Wali Muhammad" userId="a50c5a49626fbc72" providerId="LiveId" clId="{6CC9ACFE-DA45-4C0B-9D7F-FC539DD0770B}" dt="2023-05-04T18:18:10.560" v="1704" actId="1076"/>
        <pc:sldMkLst>
          <pc:docMk/>
          <pc:sldMk cId="4277510384" sldId="278"/>
        </pc:sldMkLst>
        <pc:spChg chg="mod">
          <ac:chgData name="Wali Muhammad" userId="a50c5a49626fbc72" providerId="LiveId" clId="{6CC9ACFE-DA45-4C0B-9D7F-FC539DD0770B}" dt="2023-05-04T18:15:46.336" v="1598" actId="207"/>
          <ac:spMkLst>
            <pc:docMk/>
            <pc:sldMk cId="4277510384" sldId="278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8:18:10.560" v="1704" actId="1076"/>
          <ac:spMkLst>
            <pc:docMk/>
            <pc:sldMk cId="4277510384" sldId="278"/>
            <ac:spMk id="7" creationId="{D91F1273-B54A-413D-819F-A3D355F97A1D}"/>
          </ac:spMkLst>
        </pc:spChg>
        <pc:graphicFrameChg chg="mod modGraphic">
          <ac:chgData name="Wali Muhammad" userId="a50c5a49626fbc72" providerId="LiveId" clId="{6CC9ACFE-DA45-4C0B-9D7F-FC539DD0770B}" dt="2023-05-04T18:16:33.460" v="1603" actId="339"/>
          <ac:graphicFrameMkLst>
            <pc:docMk/>
            <pc:sldMk cId="4277510384" sldId="278"/>
            <ac:graphicFrameMk id="6" creationId="{26D42FBE-0BA4-4F7F-8CFB-4EC79E5AC64F}"/>
          </ac:graphicFrameMkLst>
        </pc:graphicFrameChg>
      </pc:sldChg>
      <pc:sldChg chg="modSp add mod">
        <pc:chgData name="Wali Muhammad" userId="a50c5a49626fbc72" providerId="LiveId" clId="{6CC9ACFE-DA45-4C0B-9D7F-FC539DD0770B}" dt="2023-05-04T18:25:36.311" v="2210" actId="20577"/>
        <pc:sldMkLst>
          <pc:docMk/>
          <pc:sldMk cId="1010123529" sldId="279"/>
        </pc:sldMkLst>
        <pc:spChg chg="mod">
          <ac:chgData name="Wali Muhammad" userId="a50c5a49626fbc72" providerId="LiveId" clId="{6CC9ACFE-DA45-4C0B-9D7F-FC539DD0770B}" dt="2023-05-04T18:25:36.311" v="2210" actId="20577"/>
          <ac:spMkLst>
            <pc:docMk/>
            <pc:sldMk cId="1010123529" sldId="279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8:24:40.241" v="2201" actId="5793"/>
          <ac:spMkLst>
            <pc:docMk/>
            <pc:sldMk cId="1010123529" sldId="279"/>
            <ac:spMk id="7" creationId="{D91F1273-B54A-413D-819F-A3D355F97A1D}"/>
          </ac:spMkLst>
        </pc:spChg>
        <pc:graphicFrameChg chg="mod modGraphic">
          <ac:chgData name="Wali Muhammad" userId="a50c5a49626fbc72" providerId="LiveId" clId="{6CC9ACFE-DA45-4C0B-9D7F-FC539DD0770B}" dt="2023-05-04T18:18:29.071" v="1707" actId="1076"/>
          <ac:graphicFrameMkLst>
            <pc:docMk/>
            <pc:sldMk cId="1010123529" sldId="279"/>
            <ac:graphicFrameMk id="6" creationId="{26D42FBE-0BA4-4F7F-8CFB-4EC79E5AC64F}"/>
          </ac:graphicFrameMkLst>
        </pc:graphicFrameChg>
      </pc:sldChg>
      <pc:sldChg chg="modSp add mod">
        <pc:chgData name="Wali Muhammad" userId="a50c5a49626fbc72" providerId="LiveId" clId="{6CC9ACFE-DA45-4C0B-9D7F-FC539DD0770B}" dt="2023-05-04T18:30:42.677" v="2529" actId="20577"/>
        <pc:sldMkLst>
          <pc:docMk/>
          <pc:sldMk cId="1973313424" sldId="280"/>
        </pc:sldMkLst>
        <pc:spChg chg="mod">
          <ac:chgData name="Wali Muhammad" userId="a50c5a49626fbc72" providerId="LiveId" clId="{6CC9ACFE-DA45-4C0B-9D7F-FC539DD0770B}" dt="2023-05-04T18:26:07.335" v="2234" actId="207"/>
          <ac:spMkLst>
            <pc:docMk/>
            <pc:sldMk cId="1973313424" sldId="280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8:30:42.677" v="2529" actId="20577"/>
          <ac:spMkLst>
            <pc:docMk/>
            <pc:sldMk cId="1973313424" sldId="280"/>
            <ac:spMk id="7" creationId="{D91F1273-B54A-413D-819F-A3D355F97A1D}"/>
          </ac:spMkLst>
        </pc:spChg>
        <pc:graphicFrameChg chg="modGraphic">
          <ac:chgData name="Wali Muhammad" userId="a50c5a49626fbc72" providerId="LiveId" clId="{6CC9ACFE-DA45-4C0B-9D7F-FC539DD0770B}" dt="2023-05-04T18:25:09.784" v="2203" actId="339"/>
          <ac:graphicFrameMkLst>
            <pc:docMk/>
            <pc:sldMk cId="1973313424" sldId="280"/>
            <ac:graphicFrameMk id="6" creationId="{26D42FBE-0BA4-4F7F-8CFB-4EC79E5AC64F}"/>
          </ac:graphicFrameMkLst>
        </pc:graphicFrameChg>
      </pc:sldChg>
      <pc:sldChg chg="modSp add mod ord">
        <pc:chgData name="Wali Muhammad" userId="a50c5a49626fbc72" providerId="LiveId" clId="{6CC9ACFE-DA45-4C0B-9D7F-FC539DD0770B}" dt="2023-05-04T18:58:16.073" v="3102" actId="1076"/>
        <pc:sldMkLst>
          <pc:docMk/>
          <pc:sldMk cId="3462059848" sldId="281"/>
        </pc:sldMkLst>
        <pc:spChg chg="mod">
          <ac:chgData name="Wali Muhammad" userId="a50c5a49626fbc72" providerId="LiveId" clId="{6CC9ACFE-DA45-4C0B-9D7F-FC539DD0770B}" dt="2023-05-04T18:32:32.453" v="2551" actId="20577"/>
          <ac:spMkLst>
            <pc:docMk/>
            <pc:sldMk cId="3462059848" sldId="281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8:58:16.073" v="3102" actId="1076"/>
          <ac:spMkLst>
            <pc:docMk/>
            <pc:sldMk cId="3462059848" sldId="281"/>
            <ac:spMk id="6" creationId="{62B9CFC0-150C-4F48-BEC5-79A1CB4F0ACC}"/>
          </ac:spMkLst>
        </pc:spChg>
      </pc:sldChg>
      <pc:sldChg chg="delSp modSp add mod ord delAnim">
        <pc:chgData name="Wali Muhammad" userId="a50c5a49626fbc72" providerId="LiveId" clId="{6CC9ACFE-DA45-4C0B-9D7F-FC539DD0770B}" dt="2023-05-04T18:50:31.577" v="2697" actId="207"/>
        <pc:sldMkLst>
          <pc:docMk/>
          <pc:sldMk cId="2434560091" sldId="282"/>
        </pc:sldMkLst>
        <pc:spChg chg="mod">
          <ac:chgData name="Wali Muhammad" userId="a50c5a49626fbc72" providerId="LiveId" clId="{6CC9ACFE-DA45-4C0B-9D7F-FC539DD0770B}" dt="2023-05-04T18:35:48.668" v="2605" actId="207"/>
          <ac:spMkLst>
            <pc:docMk/>
            <pc:sldMk cId="2434560091" sldId="282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8:50:31.577" v="2697" actId="207"/>
          <ac:spMkLst>
            <pc:docMk/>
            <pc:sldMk cId="2434560091" sldId="282"/>
            <ac:spMk id="7" creationId="{D91F1273-B54A-413D-819F-A3D355F97A1D}"/>
          </ac:spMkLst>
        </pc:spChg>
        <pc:graphicFrameChg chg="del mod modGraphic">
          <ac:chgData name="Wali Muhammad" userId="a50c5a49626fbc72" providerId="LiveId" clId="{6CC9ACFE-DA45-4C0B-9D7F-FC539DD0770B}" dt="2023-05-04T18:40:23.439" v="2620" actId="478"/>
          <ac:graphicFrameMkLst>
            <pc:docMk/>
            <pc:sldMk cId="2434560091" sldId="282"/>
            <ac:graphicFrameMk id="6" creationId="{26D42FBE-0BA4-4F7F-8CFB-4EC79E5AC64F}"/>
          </ac:graphicFrameMkLst>
        </pc:graphicFrameChg>
      </pc:sldChg>
      <pc:sldChg chg="modSp add mod">
        <pc:chgData name="Wali Muhammad" userId="a50c5a49626fbc72" providerId="LiveId" clId="{6CC9ACFE-DA45-4C0B-9D7F-FC539DD0770B}" dt="2023-05-04T18:51:02.265" v="2705" actId="20577"/>
        <pc:sldMkLst>
          <pc:docMk/>
          <pc:sldMk cId="4198860219" sldId="283"/>
        </pc:sldMkLst>
        <pc:spChg chg="mod">
          <ac:chgData name="Wali Muhammad" userId="a50c5a49626fbc72" providerId="LiveId" clId="{6CC9ACFE-DA45-4C0B-9D7F-FC539DD0770B}" dt="2023-05-04T18:46:50.465" v="2656" actId="14100"/>
          <ac:spMkLst>
            <pc:docMk/>
            <pc:sldMk cId="4198860219" sldId="283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8:51:02.265" v="2705" actId="20577"/>
          <ac:spMkLst>
            <pc:docMk/>
            <pc:sldMk cId="4198860219" sldId="283"/>
            <ac:spMk id="7" creationId="{D91F1273-B54A-413D-819F-A3D355F97A1D}"/>
          </ac:spMkLst>
        </pc:spChg>
      </pc:sldChg>
      <pc:sldChg chg="modSp add mod">
        <pc:chgData name="Wali Muhammad" userId="a50c5a49626fbc72" providerId="LiveId" clId="{6CC9ACFE-DA45-4C0B-9D7F-FC539DD0770B}" dt="2023-05-04T18:57:59.800" v="3100" actId="113"/>
        <pc:sldMkLst>
          <pc:docMk/>
          <pc:sldMk cId="2848596244" sldId="284"/>
        </pc:sldMkLst>
        <pc:spChg chg="mod">
          <ac:chgData name="Wali Muhammad" userId="a50c5a49626fbc72" providerId="LiveId" clId="{6CC9ACFE-DA45-4C0B-9D7F-FC539DD0770B}" dt="2023-05-04T18:52:14.825" v="2725" actId="207"/>
          <ac:spMkLst>
            <pc:docMk/>
            <pc:sldMk cId="2848596244" sldId="284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8:57:59.800" v="3100" actId="113"/>
          <ac:spMkLst>
            <pc:docMk/>
            <pc:sldMk cId="2848596244" sldId="284"/>
            <ac:spMk id="7" creationId="{D91F1273-B54A-413D-819F-A3D355F97A1D}"/>
          </ac:spMkLst>
        </pc:spChg>
      </pc:sldChg>
      <pc:sldChg chg="modSp add mod ord">
        <pc:chgData name="Wali Muhammad" userId="a50c5a49626fbc72" providerId="LiveId" clId="{6CC9ACFE-DA45-4C0B-9D7F-FC539DD0770B}" dt="2023-05-04T18:59:32.308" v="3117" actId="20577"/>
        <pc:sldMkLst>
          <pc:docMk/>
          <pc:sldMk cId="1748532174" sldId="285"/>
        </pc:sldMkLst>
        <pc:spChg chg="mod">
          <ac:chgData name="Wali Muhammad" userId="a50c5a49626fbc72" providerId="LiveId" clId="{6CC9ACFE-DA45-4C0B-9D7F-FC539DD0770B}" dt="2023-05-04T18:59:32.308" v="3117" actId="20577"/>
          <ac:spMkLst>
            <pc:docMk/>
            <pc:sldMk cId="1748532174" sldId="285"/>
            <ac:spMk id="5" creationId="{DC277BC7-A0DF-4EB4-8C55-24D869176741}"/>
          </ac:spMkLst>
        </pc:spChg>
      </pc:sldChg>
      <pc:sldChg chg="add del setBg">
        <pc:chgData name="Wali Muhammad" userId="a50c5a49626fbc72" providerId="LiveId" clId="{6CC9ACFE-DA45-4C0B-9D7F-FC539DD0770B}" dt="2023-05-04T18:59:23.213" v="3104"/>
        <pc:sldMkLst>
          <pc:docMk/>
          <pc:sldMk cId="3651529776" sldId="285"/>
        </pc:sldMkLst>
      </pc:sldChg>
      <pc:sldChg chg="modSp add mod ord">
        <pc:chgData name="Wali Muhammad" userId="a50c5a49626fbc72" providerId="LiveId" clId="{6CC9ACFE-DA45-4C0B-9D7F-FC539DD0770B}" dt="2023-05-04T19:32:52.942" v="3172" actId="20577"/>
        <pc:sldMkLst>
          <pc:docMk/>
          <pc:sldMk cId="3937656836" sldId="286"/>
        </pc:sldMkLst>
        <pc:spChg chg="mod">
          <ac:chgData name="Wali Muhammad" userId="a50c5a49626fbc72" providerId="LiveId" clId="{6CC9ACFE-DA45-4C0B-9D7F-FC539DD0770B}" dt="2023-05-04T19:06:29.789" v="3140" actId="14100"/>
          <ac:spMkLst>
            <pc:docMk/>
            <pc:sldMk cId="3937656836" sldId="286"/>
            <ac:spMk id="5" creationId="{DC277BC7-A0DF-4EB4-8C55-24D869176741}"/>
          </ac:spMkLst>
        </pc:spChg>
        <pc:spChg chg="mod">
          <ac:chgData name="Wali Muhammad" userId="a50c5a49626fbc72" providerId="LiveId" clId="{6CC9ACFE-DA45-4C0B-9D7F-FC539DD0770B}" dt="2023-05-04T19:32:52.942" v="3172" actId="20577"/>
          <ac:spMkLst>
            <pc:docMk/>
            <pc:sldMk cId="3937656836" sldId="286"/>
            <ac:spMk id="7" creationId="{D91F1273-B54A-413D-819F-A3D355F97A1D}"/>
          </ac:spMkLst>
        </pc:spChg>
      </pc:sldChg>
      <pc:sldChg chg="addSp delSp modSp add mod ord delAnim modAnim">
        <pc:chgData name="Wali Muhammad" userId="a50c5a49626fbc72" providerId="LiveId" clId="{6CC9ACFE-DA45-4C0B-9D7F-FC539DD0770B}" dt="2023-05-04T19:38:11.361" v="3188"/>
        <pc:sldMkLst>
          <pc:docMk/>
          <pc:sldMk cId="3551818615" sldId="287"/>
        </pc:sldMkLst>
        <pc:spChg chg="mod">
          <ac:chgData name="Wali Muhammad" userId="a50c5a49626fbc72" providerId="LiveId" clId="{6CC9ACFE-DA45-4C0B-9D7F-FC539DD0770B}" dt="2023-05-04T19:06:47.712" v="3160" actId="20577"/>
          <ac:spMkLst>
            <pc:docMk/>
            <pc:sldMk cId="3551818615" sldId="287"/>
            <ac:spMk id="5" creationId="{DC277BC7-A0DF-4EB4-8C55-24D869176741}"/>
          </ac:spMkLst>
        </pc:spChg>
        <pc:spChg chg="del">
          <ac:chgData name="Wali Muhammad" userId="a50c5a49626fbc72" providerId="LiveId" clId="{6CC9ACFE-DA45-4C0B-9D7F-FC539DD0770B}" dt="2023-05-04T19:06:52.862" v="3161" actId="478"/>
          <ac:spMkLst>
            <pc:docMk/>
            <pc:sldMk cId="3551818615" sldId="287"/>
            <ac:spMk id="6" creationId="{62B9CFC0-150C-4F48-BEC5-79A1CB4F0ACC}"/>
          </ac:spMkLst>
        </pc:spChg>
        <pc:graphicFrameChg chg="add mod modGraphic">
          <ac:chgData name="Wali Muhammad" userId="a50c5a49626fbc72" providerId="LiveId" clId="{6CC9ACFE-DA45-4C0B-9D7F-FC539DD0770B}" dt="2023-05-04T19:38:00.620" v="3185"/>
          <ac:graphicFrameMkLst>
            <pc:docMk/>
            <pc:sldMk cId="3551818615" sldId="287"/>
            <ac:graphicFrameMk id="2" creationId="{004AF7E1-A393-4BCB-BD9C-8789F8FC7BB7}"/>
          </ac:graphicFrameMkLst>
        </pc:graphicFrameChg>
      </pc:sldChg>
      <pc:sldMasterChg chg="modTransition modSldLayout">
        <pc:chgData name="Wali Muhammad" userId="a50c5a49626fbc72" providerId="LiveId" clId="{6CC9ACFE-DA45-4C0B-9D7F-FC539DD0770B}" dt="2023-04-22T09:13:28.567" v="877"/>
        <pc:sldMasterMkLst>
          <pc:docMk/>
          <pc:sldMasterMk cId="613707498" sldId="2147483648"/>
        </pc:sldMasterMkLst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2941948178" sldId="2147483649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1588446516" sldId="2147483650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2778946724" sldId="2147483651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1704485250" sldId="2147483652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1995729294" sldId="2147483653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1834834580" sldId="2147483654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1358822571" sldId="2147483655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1454537929" sldId="2147483656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4023080763" sldId="2147483657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3390175881" sldId="2147483658"/>
          </pc:sldLayoutMkLst>
        </pc:sldLayoutChg>
        <pc:sldLayoutChg chg="modTransition">
          <pc:chgData name="Wali Muhammad" userId="a50c5a49626fbc72" providerId="LiveId" clId="{6CC9ACFE-DA45-4C0B-9D7F-FC539DD0770B}" dt="2023-04-22T09:13:28.567" v="877"/>
          <pc:sldLayoutMkLst>
            <pc:docMk/>
            <pc:sldMasterMk cId="613707498" sldId="2147483648"/>
            <pc:sldLayoutMk cId="1633356940" sldId="2147483659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355C4-96AA-42F1-866C-0677A3F92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257F5-F857-45E1-A60F-5672247EFF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28DFD-4A44-417C-B350-CD55ED7C8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CC2FA-1440-4A3F-B138-A5C765B33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6A6DC-F833-4283-B6AB-C44A2BFD6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48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73D02-D256-4A6A-A85F-851728CD5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6796A-262A-4A33-9E6B-CFAC7173C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224EA-67FA-4ABE-A0BF-93B669BA3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612BE-9991-46BB-8C60-D39C43452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6F797-4E71-4865-AC6A-9318A3730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75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EA2D02-8157-463E-A4A7-C5319EE236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9AF0BE-BB4D-4E19-B7BF-D0AD71664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FB1DF-DD09-418D-AF2C-E0F9B58FE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6AF5D-8087-4A91-B06C-03643BE18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F6392-C63E-475C-B2E8-C4D1C53EC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56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A6122-BD7A-4205-814E-FD2C336A4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0E42A-E230-4515-8A5F-4F997D152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BFE75-D642-47E2-8326-FD1759BED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26E6B-23BC-4D43-8A89-ABE574A6A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C4883-FE0C-46C2-A73E-D298CB5F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46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C1773-C40D-43CF-856E-501B99A75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D49D3-FAF4-4B21-94C1-E99687C7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073AD-AB10-48F3-B382-1DCC9B508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9D7AA-8AA0-469B-B284-8080A7057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798C-33DE-4125-BD2E-D61DF3161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4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282D-45E2-483E-BE18-81863B9E7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F1D14-EC61-457A-9F2B-9AFB1784FD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B8994-0F36-4D7E-B0D0-E2E023035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66685-B14B-4585-83C3-8A332098E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8FA3F-7D54-40EB-BFEF-1D8405C69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91AD0D-69C1-47BC-9EB5-848A85EDE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485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9E142-BCFA-43E1-A83F-051C1DDCB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E17953-28CD-425E-9DE0-81348C30D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2580A-DB4F-4C45-B6E3-3213C20D65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B0D401-7E49-4708-BF90-2F9DE1549E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7A0B8-19D4-4751-BD63-AA4B4C64C7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109D0B-5EA9-4F3D-89ED-F2BBC5BC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45623C-5CBB-40D5-AFA3-A224376D8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94CBF9-52FA-4B87-B1E0-4A10F72BE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29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042E9-1B5B-48EC-A310-2B4ADFD16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082211-98B4-45D4-8098-7D05FB7E2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458B38-48FE-446A-8965-09FF5BD81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EF0DF5-3604-4D02-83DC-495A5BBFF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34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727AD0-78EA-40F3-8CC7-5285CC666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A1E91D-3C02-407C-AF8F-86586C241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5F846-FAAD-4557-A679-D83E83FCE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22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A5CB2-810F-4986-87A2-0C230D913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F77A6-E5DA-4A18-863D-0B01FD71C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2A27F8-9200-453E-B337-669EC98B3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B5BE15-02D5-4E82-AF7A-5DD586364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BD97-F016-484D-9BF9-D97E2FEE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E1E81-BFEB-4E0C-9B17-AD07EAFBB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37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9E5BD-05A0-47E3-B431-3171C2931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5BB981-EC8F-4463-90A8-E81A9103D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DE125-AA76-47B3-BF44-6E036A0B6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373AB-A510-4DE9-801C-DE340B203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504090-046D-4A62-8DC0-50EA141D8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C521-5519-4859-80A6-3D5179EC6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80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FA9626-2BF5-4306-9FD4-7C826C0B0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B05FA-35B2-440A-877D-917AE2D8B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7FDD2-A0A0-4A16-9EB1-D1FBE27FE4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F01AA-9B32-4DC7-AC2F-4D53124FDAB6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6830E2-CEC0-48B2-B022-BB636AA0F4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9CBE6-A4D1-43EB-A91E-69B4C0A7A2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CF528-25B9-4466-92DE-48B54912B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707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83845-32F9-4941-B715-3F60AD880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9197" y="6858000"/>
            <a:ext cx="9144000" cy="1687398"/>
          </a:xfrm>
        </p:spPr>
        <p:txBody>
          <a:bodyPr>
            <a:no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Psychology Presentation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107223E-17D2-4455-9F76-3AC6BECBAF29}"/>
              </a:ext>
            </a:extLst>
          </p:cNvPr>
          <p:cNvSpPr txBox="1">
            <a:spLocks/>
          </p:cNvSpPr>
          <p:nvPr/>
        </p:nvSpPr>
        <p:spPr>
          <a:xfrm>
            <a:off x="1339197" y="-1896136"/>
            <a:ext cx="9144000" cy="1754326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>
                  <a:solidFill>
                    <a:schemeClr val="tx1"/>
                  </a:solidFill>
                </a:ln>
                <a:noFill/>
                <a:effectLst>
                  <a:outerShdw blurRad="165100" dist="50800" dir="5400000" algn="ctr" rotWithShape="0">
                    <a:schemeClr val="bg1"/>
                  </a:outerShdw>
                </a:effectLst>
                <a:latin typeface="Arial Black" panose="020B0A04020102020204" pitchFamily="34" charset="0"/>
              </a:rPr>
              <a:t>Psychology Presentation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C177C0F-7683-4E4F-9A46-3CED1D1FDA87}"/>
              </a:ext>
            </a:extLst>
          </p:cNvPr>
          <p:cNvSpPr txBox="1">
            <a:spLocks/>
          </p:cNvSpPr>
          <p:nvPr/>
        </p:nvSpPr>
        <p:spPr>
          <a:xfrm>
            <a:off x="1339197" y="-3912121"/>
            <a:ext cx="9144000" cy="1754326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>
                  <a:solidFill>
                    <a:schemeClr val="tx1"/>
                  </a:solidFill>
                </a:ln>
                <a:noFill/>
                <a:effectLst>
                  <a:outerShdw blurRad="165100" dist="50800" dir="5400000" algn="ctr" rotWithShape="0">
                    <a:schemeClr val="bg1"/>
                  </a:outerShdw>
                </a:effectLst>
                <a:latin typeface="Arial Black" panose="020B0A04020102020204" pitchFamily="34" charset="0"/>
              </a:rPr>
              <a:t>Psychology</a:t>
            </a:r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165100" dist="50800" dir="5400000" algn="ctr" rotWithShape="0">
                    <a:schemeClr val="bg1"/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en-US" dirty="0">
                <a:ln>
                  <a:solidFill>
                    <a:schemeClr val="tx1"/>
                  </a:solidFill>
                </a:ln>
                <a:noFill/>
                <a:effectLst>
                  <a:outerShdw blurRad="165100" dist="50800" dir="5400000" algn="ctr" rotWithShape="0">
                    <a:schemeClr val="bg1"/>
                  </a:outerShdw>
                </a:effectLst>
                <a:latin typeface="Arial Black" panose="020B0A04020102020204" pitchFamily="34" charset="0"/>
              </a:rPr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699454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33333E-6 L 0.0151 -0.950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" y="-47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0782 -0.01482 L 0.00039 0.57708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8" y="29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25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0469 3.7037E-6 L -0.00403 1.14722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57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build="allAtOnce"/>
      <p:bldP spid="13" grpId="0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8" y="538704"/>
            <a:ext cx="10656111" cy="1134454"/>
          </a:xfrm>
        </p:spPr>
        <p:txBody>
          <a:bodyPr>
            <a:normAutofit/>
          </a:bodyPr>
          <a:lstStyle/>
          <a:p>
            <a:pPr algn="l"/>
            <a:r>
              <a:rPr lang="en-US" sz="5400" dirty="0">
                <a:solidFill>
                  <a:schemeClr val="bg1"/>
                </a:solidFill>
                <a:latin typeface="Arial Black" panose="020B0A04020102020204" pitchFamily="34" charset="0"/>
              </a:rPr>
              <a:t>Anxiety disorder and OCD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Brain">
                <a:extLst>
                  <a:ext uri="{FF2B5EF4-FFF2-40B4-BE49-F238E27FC236}">
                    <a16:creationId xmlns:a16="http://schemas.microsoft.com/office/drawing/2014/main" id="{26D42FBE-0BA4-4F7F-8CFB-4EC79E5AC6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68057120"/>
                  </p:ext>
                </p:extLst>
              </p:nvPr>
            </p:nvGraphicFramePr>
            <p:xfrm>
              <a:off x="6308586" y="2108400"/>
              <a:ext cx="5883414" cy="49504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883414" cy="4950444"/>
                    </a:xfrm>
                    <a:prstGeom prst="rect">
                      <a:avLst/>
                    </a:prstGeom>
                  </am3d:spPr>
                  <am3d:camera>
                    <am3d:pos x="0" y="0" z="718458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9047" d="1000000"/>
                    <am3d:preTrans dx="-67441" dy="-7461814" dz="-2071337"/>
                    <am3d:scale>
                      <am3d:sx n="1000000" d="1000000"/>
                      <am3d:sy n="1000000" d="1000000"/>
                      <am3d:sz n="1000000" d="1000000"/>
                    </am3d:scale>
                    <am3d:rot ax="10167369" ay="3622039" az="1024859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1012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Brain">
                <a:extLst>
                  <a:ext uri="{FF2B5EF4-FFF2-40B4-BE49-F238E27FC236}">
                    <a16:creationId xmlns:a16="http://schemas.microsoft.com/office/drawing/2014/main" id="{26D42FBE-0BA4-4F7F-8CFB-4EC79E5AC6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8586" y="2108400"/>
                <a:ext cx="5883414" cy="4950444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570689" y="1952134"/>
            <a:ext cx="573789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Anxiety and OCD are often interconnected, as anxiety can trigger OCD symptoms and vice versa. When a person with OCD is unable to perform their compulsive behavior, it can lead to intense anxiety. </a:t>
            </a:r>
            <a:endParaRPr 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2731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81120"/>
            <a:ext cx="9144000" cy="113445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Case Study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D7EBC4-B1F9-49E5-929D-D25541966B25}"/>
              </a:ext>
            </a:extLst>
          </p:cNvPr>
          <p:cNvCxnSpPr>
            <a:cxnSpLocks/>
          </p:cNvCxnSpPr>
          <p:nvPr/>
        </p:nvCxnSpPr>
        <p:spPr>
          <a:xfrm>
            <a:off x="2312162" y="3015574"/>
            <a:ext cx="7492238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2B9CFC0-150C-4F48-BEC5-79A1CB4F0ACC}"/>
              </a:ext>
            </a:extLst>
          </p:cNvPr>
          <p:cNvSpPr txBox="1"/>
          <p:nvPr/>
        </p:nvSpPr>
        <p:spPr>
          <a:xfrm>
            <a:off x="2116036" y="3136612"/>
            <a:ext cx="8320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 Black" panose="020B0A04020102020204" pitchFamily="34" charset="0"/>
              </a:rPr>
              <a:t>A real life story of 16 years old boy </a:t>
            </a:r>
          </a:p>
        </p:txBody>
      </p:sp>
    </p:spTree>
    <p:extLst>
      <p:ext uri="{BB962C8B-B14F-4D97-AF65-F5344CB8AC3E}">
        <p14:creationId xmlns:p14="http://schemas.microsoft.com/office/powerpoint/2010/main" val="2281894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5000">
        <p159:morph option="byWord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9" y="538704"/>
            <a:ext cx="9144000" cy="639856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Case Study: Background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570689" y="1952134"/>
            <a:ext cx="1097028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The case study is about a 16-year-old boy who committed suicide due to being a victim of psychological disorders, anxiety, and OCD.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He grew up in a home where he was ignored by his parents and his wishes and desires were not encouraged.</a:t>
            </a:r>
            <a:endParaRPr 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9284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9" y="538704"/>
            <a:ext cx="9144000" cy="1134454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Psychological Effects: Anxiety and OCD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469089" y="1918091"/>
            <a:ext cx="107966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When he was old enough to understand the situation, he left home and sought help from relatives, but was instead mistreated and abused.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Discouragement and depression from both inside and outside cause him to became a victim of anxiety disorder, which later developed into OCD.</a:t>
            </a:r>
            <a:endParaRPr 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5103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9" y="538704"/>
            <a:ext cx="9144000" cy="832896"/>
          </a:xfrm>
        </p:spPr>
        <p:txBody>
          <a:bodyPr>
            <a:normAutofit/>
          </a:bodyPr>
          <a:lstStyle/>
          <a:p>
            <a:pPr algn="l"/>
            <a:r>
              <a:rPr lang="en-US" sz="36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His final</a:t>
            </a:r>
            <a:r>
              <a:rPr 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 decision</a:t>
            </a:r>
            <a:endParaRPr lang="en-US" sz="3600" b="0" i="0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466843" y="1918091"/>
            <a:ext cx="112583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Two days before this Ramadan, he heard that his mother is going to umrah so he reached to her for a farewell but he got a situation there.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Instead of treating him well on this moment she did ignore him and disliked his presence. This lead boy to take his final decision…</a:t>
            </a:r>
            <a:endParaRPr 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1235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8" y="538704"/>
            <a:ext cx="9665511" cy="1086896"/>
          </a:xfrm>
        </p:spPr>
        <p:txBody>
          <a:bodyPr>
            <a:normAutofit/>
          </a:bodyPr>
          <a:lstStyle/>
          <a:p>
            <a:pPr algn="l"/>
            <a:r>
              <a:rPr lang="en-US" sz="36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Tragic Outcome: Suicide of a Young Boy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469089" y="1918091"/>
            <a:ext cx="1104524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He came home cried, and the next morning they found him hanging with ceiling.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The boy's father was an advocate at the Lahore High Court and chose to cover up his son's death to avoid negative attention.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My elder brother is also advocate and works with him so eventually he came to know about this news and told me.</a:t>
            </a:r>
          </a:p>
        </p:txBody>
      </p:sp>
    </p:spTree>
    <p:extLst>
      <p:ext uri="{BB962C8B-B14F-4D97-AF65-F5344CB8AC3E}">
        <p14:creationId xmlns:p14="http://schemas.microsoft.com/office/powerpoint/2010/main" val="19733134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81120"/>
            <a:ext cx="9144000" cy="113445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Results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D7EBC4-B1F9-49E5-929D-D25541966B25}"/>
              </a:ext>
            </a:extLst>
          </p:cNvPr>
          <p:cNvCxnSpPr>
            <a:cxnSpLocks/>
          </p:cNvCxnSpPr>
          <p:nvPr/>
        </p:nvCxnSpPr>
        <p:spPr>
          <a:xfrm>
            <a:off x="2312162" y="3015574"/>
            <a:ext cx="7492238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2B9CFC0-150C-4F48-BEC5-79A1CB4F0ACC}"/>
              </a:ext>
            </a:extLst>
          </p:cNvPr>
          <p:cNvSpPr txBox="1"/>
          <p:nvPr/>
        </p:nvSpPr>
        <p:spPr>
          <a:xfrm>
            <a:off x="2074018" y="3136612"/>
            <a:ext cx="80439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 Black" panose="020B0A04020102020204" pitchFamily="34" charset="0"/>
              </a:rPr>
              <a:t>Psychological Disorder and anxiety</a:t>
            </a:r>
          </a:p>
        </p:txBody>
      </p:sp>
    </p:spTree>
    <p:extLst>
      <p:ext uri="{BB962C8B-B14F-4D97-AF65-F5344CB8AC3E}">
        <p14:creationId xmlns:p14="http://schemas.microsoft.com/office/powerpoint/2010/main" val="3462059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5000">
        <p159:morph option="byWord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8" y="538704"/>
            <a:ext cx="9665511" cy="1086896"/>
          </a:xfrm>
        </p:spPr>
        <p:txBody>
          <a:bodyPr>
            <a:normAutofit/>
          </a:bodyPr>
          <a:lstStyle/>
          <a:p>
            <a:pPr algn="l"/>
            <a:r>
              <a:rPr lang="en-US" sz="36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Psychological and Anxiety Disorders in the Boy's Case</a:t>
            </a:r>
            <a:endParaRPr lang="en-US" sz="9600" b="0" i="0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570688" y="1879991"/>
            <a:ext cx="1138001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The boy suffered from depression due to neglect and discouragement from his parents.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He developed anxiety as he grew up and was tormented mentally by his parents.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He was physically abused by his father, which further added to his anxiety and fear.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He experienced extreme emotional distress and hopelessness, leading to his suicide.</a:t>
            </a:r>
          </a:p>
        </p:txBody>
      </p:sp>
    </p:spTree>
    <p:extLst>
      <p:ext uri="{BB962C8B-B14F-4D97-AF65-F5344CB8AC3E}">
        <p14:creationId xmlns:p14="http://schemas.microsoft.com/office/powerpoint/2010/main" val="24345600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8" y="538704"/>
            <a:ext cx="9665511" cy="642396"/>
          </a:xfrm>
        </p:spPr>
        <p:txBody>
          <a:bodyPr>
            <a:normAutofit/>
          </a:bodyPr>
          <a:lstStyle/>
          <a:p>
            <a:pPr algn="l"/>
            <a:r>
              <a:rPr lang="en-US" sz="36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Is this a dead end?</a:t>
            </a:r>
            <a:endParaRPr lang="en-US" sz="9600" b="0" i="0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570688" y="1879991"/>
            <a:ext cx="113800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The boys parents should sort out </a:t>
            </a:r>
            <a:r>
              <a:rPr lang="en-US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their own issues and </a:t>
            </a:r>
            <a:endParaRPr lang="en-US" sz="2800" b="1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Seek support and guidance to cop such situation</a:t>
            </a:r>
            <a:r>
              <a:rPr lang="en-US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from a trusted adult</a:t>
            </a:r>
            <a:endParaRPr lang="en-US" sz="2800" b="1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Tell</a:t>
            </a:r>
            <a:r>
              <a:rPr lang="en-US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his sufferings to psychological specialist</a:t>
            </a:r>
            <a:endParaRPr lang="en-US" sz="2800" b="1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860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81120"/>
            <a:ext cx="9144000" cy="113445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Conclusion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D7EBC4-B1F9-49E5-929D-D25541966B25}"/>
              </a:ext>
            </a:extLst>
          </p:cNvPr>
          <p:cNvCxnSpPr>
            <a:cxnSpLocks/>
          </p:cNvCxnSpPr>
          <p:nvPr/>
        </p:nvCxnSpPr>
        <p:spPr>
          <a:xfrm>
            <a:off x="2312162" y="3015574"/>
            <a:ext cx="7492238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2B9CFC0-150C-4F48-BEC5-79A1CB4F0ACC}"/>
              </a:ext>
            </a:extLst>
          </p:cNvPr>
          <p:cNvSpPr txBox="1"/>
          <p:nvPr/>
        </p:nvSpPr>
        <p:spPr>
          <a:xfrm>
            <a:off x="2074018" y="3136612"/>
            <a:ext cx="80439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 Black" panose="020B0A04020102020204" pitchFamily="34" charset="0"/>
              </a:rPr>
              <a:t>Psychological Disorder and anxiety</a:t>
            </a:r>
          </a:p>
        </p:txBody>
      </p:sp>
    </p:spTree>
    <p:extLst>
      <p:ext uri="{BB962C8B-B14F-4D97-AF65-F5344CB8AC3E}">
        <p14:creationId xmlns:p14="http://schemas.microsoft.com/office/powerpoint/2010/main" val="17485321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5000">
        <p159:morph option="byWord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83845-32F9-4941-B715-3F60AD880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2102"/>
            <a:ext cx="9144000" cy="1687398"/>
          </a:xfrm>
          <a:solidFill>
            <a:srgbClr val="0070C0"/>
          </a:solidFill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Psychology Presentation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107223E-17D2-4455-9F76-3AC6BECBAF29}"/>
              </a:ext>
            </a:extLst>
          </p:cNvPr>
          <p:cNvSpPr txBox="1">
            <a:spLocks/>
          </p:cNvSpPr>
          <p:nvPr/>
        </p:nvSpPr>
        <p:spPr>
          <a:xfrm>
            <a:off x="1339197" y="-1896136"/>
            <a:ext cx="9144000" cy="1754326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effectLst>
                  <a:outerShdw blurRad="165100" dist="50800" dir="5400000" sx="1000" sy="1000" algn="ctr" rotWithShape="0">
                    <a:schemeClr val="bg1"/>
                  </a:outerShdw>
                </a:effectLst>
                <a:latin typeface="Arial Black" panose="020B0A04020102020204" pitchFamily="34" charset="0"/>
              </a:rPr>
              <a:t>Psychology Presentation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C177C0F-7683-4E4F-9A46-3CED1D1FDA87}"/>
              </a:ext>
            </a:extLst>
          </p:cNvPr>
          <p:cNvSpPr txBox="1">
            <a:spLocks/>
          </p:cNvSpPr>
          <p:nvPr/>
        </p:nvSpPr>
        <p:spPr>
          <a:xfrm>
            <a:off x="1339197" y="-3912121"/>
            <a:ext cx="9144000" cy="1754326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effectLst>
                  <a:outerShdw dist="50800" sx="1000" sy="1000" algn="ctr" rotWithShape="0">
                    <a:schemeClr val="bg1"/>
                  </a:outerShdw>
                </a:effectLst>
                <a:latin typeface="Arial Black" panose="020B0A04020102020204" pitchFamily="34" charset="0"/>
              </a:rPr>
              <a:t>Psychology</a:t>
            </a:r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dist="50800" sx="1000" sy="1000" algn="ctr" rotWithShape="0">
                    <a:schemeClr val="bg1"/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en-US" dirty="0">
                <a:ln>
                  <a:solidFill>
                    <a:schemeClr val="bg1"/>
                  </a:solidFill>
                </a:ln>
                <a:noFill/>
                <a:effectLst>
                  <a:outerShdw dist="50800" sx="1000" sy="1000" algn="ctr" rotWithShape="0">
                    <a:schemeClr val="bg1"/>
                  </a:outerShdw>
                </a:effectLst>
                <a:latin typeface="Arial Black" panose="020B0A04020102020204" pitchFamily="34" charset="0"/>
              </a:rPr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3222124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8" y="538704"/>
            <a:ext cx="9665511" cy="616996"/>
          </a:xfrm>
        </p:spPr>
        <p:txBody>
          <a:bodyPr>
            <a:normAutofit/>
          </a:bodyPr>
          <a:lstStyle/>
          <a:p>
            <a:pPr algn="l"/>
            <a:r>
              <a:rPr lang="en-US" sz="36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Conclusion</a:t>
            </a:r>
            <a:endParaRPr lang="en-US" sz="74900" b="0" i="0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405994" y="1487204"/>
            <a:ext cx="1138001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In conclusion, the case study of the young boy highlights the devastating impact of psychological disorders and anxiety.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It is crucial for parents and caregivers to listen to the concerns of their children and provide them with the resources they need to manage their mental health.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We must prioritize the well-being of individuals and work towards creating a society that fosters understanding and support for those experiencing mental health challenges.</a:t>
            </a:r>
          </a:p>
        </p:txBody>
      </p:sp>
    </p:spTree>
    <p:extLst>
      <p:ext uri="{BB962C8B-B14F-4D97-AF65-F5344CB8AC3E}">
        <p14:creationId xmlns:p14="http://schemas.microsoft.com/office/powerpoint/2010/main" val="39376568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81120"/>
            <a:ext cx="9144000" cy="113445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Thank You!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D7EBC4-B1F9-49E5-929D-D25541966B25}"/>
              </a:ext>
            </a:extLst>
          </p:cNvPr>
          <p:cNvCxnSpPr>
            <a:cxnSpLocks/>
          </p:cNvCxnSpPr>
          <p:nvPr/>
        </p:nvCxnSpPr>
        <p:spPr>
          <a:xfrm>
            <a:off x="2349881" y="3015574"/>
            <a:ext cx="7492238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Falling leaves">
                <a:extLst>
                  <a:ext uri="{FF2B5EF4-FFF2-40B4-BE49-F238E27FC236}">
                    <a16:creationId xmlns:a16="http://schemas.microsoft.com/office/drawing/2014/main" id="{004AF7E1-A393-4BCB-BD9C-8789F8FC7BB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03032334"/>
                  </p:ext>
                </p:extLst>
              </p:nvPr>
            </p:nvGraphicFramePr>
            <p:xfrm>
              <a:off x="2825456" y="2610267"/>
              <a:ext cx="6465649" cy="478972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465649" cy="4789723"/>
                    </a:xfrm>
                    <a:prstGeom prst="rect">
                      <a:avLst/>
                    </a:prstGeom>
                  </am3d:spPr>
                  <am3d:camera>
                    <am3d:pos x="0" y="0" z="678627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67388" d="1000000"/>
                    <am3d:preTrans dx="-789368" dy="-13974392" dz="-63659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92652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Falling leaves">
                <a:extLst>
                  <a:ext uri="{FF2B5EF4-FFF2-40B4-BE49-F238E27FC236}">
                    <a16:creationId xmlns:a16="http://schemas.microsoft.com/office/drawing/2014/main" id="{004AF7E1-A393-4BCB-BD9C-8789F8FC7BB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5456" y="2610267"/>
                <a:ext cx="6465649" cy="47897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18186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2000">
        <p159:morph option="byCha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25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-6.9747"/>
                                          </p:val>
                                        </p:tav>
                                        <p:tav tm="6660">
                                          <p:val>
                                            <p:fltVal val="-12.1039"/>
                                          </p:val>
                                        </p:tav>
                                        <p:tav tm="9990">
                                          <p:val>
                                            <p:fltVal val="-15.6713"/>
                                          </p:val>
                                        </p:tav>
                                        <p:tav tm="13320">
                                          <p:val>
                                            <p:fltVal val="-17.9604"/>
                                          </p:val>
                                        </p:tav>
                                        <p:tav tm="16650">
                                          <p:val>
                                            <p:fltVal val="-19.2548"/>
                                          </p:val>
                                        </p:tav>
                                        <p:tav tm="19970">
                                          <p:val>
                                            <p:fltVal val="-19.8371"/>
                                          </p:val>
                                        </p:tav>
                                        <p:tav tm="23290">
                                          <p:val>
                                            <p:fltVal val="-19.9936"/>
                                          </p:val>
                                        </p:tav>
                                        <p:tav tm="26620">
                                          <p:val>
                                            <p:fltVal val="-19.9945"/>
                                          </p:val>
                                        </p:tav>
                                        <p:tav tm="29950">
                                          <p:val>
                                            <p:fltVal val="-19.8447"/>
                                          </p:val>
                                        </p:tav>
                                        <p:tav tm="33280">
                                          <p:val>
                                            <p:fltVal val="-19.2733"/>
                                          </p:val>
                                        </p:tav>
                                        <p:tav tm="36610">
                                          <p:val>
                                            <p:fltVal val="-17.9968"/>
                                          </p:val>
                                        </p:tav>
                                        <p:tav tm="39940">
                                          <p:val>
                                            <p:fltVal val="-15.7316"/>
                                          </p:val>
                                        </p:tav>
                                        <p:tav tm="43270">
                                          <p:val>
                                            <p:fltVal val="-12.194"/>
                                          </p:val>
                                        </p:tav>
                                        <p:tav tm="46600">
                                          <p:val>
                                            <p:fltVal val="-7.1005"/>
                                          </p:val>
                                        </p:tav>
                                        <p:tav tm="49930">
                                          <p:val>
                                            <p:fltVal val="-0.1675"/>
                                          </p:val>
                                        </p:tav>
                                        <p:tav tm="53250">
                                          <p:val>
                                            <p:fltVal val="6.8299"/>
                                          </p:val>
                                        </p:tav>
                                        <p:tav tm="56580">
                                          <p:val>
                                            <p:fltVal val="12.0002"/>
                                          </p:val>
                                        </p:tav>
                                        <p:tav tm="59900">
                                          <p:val>
                                            <p:fltVal val="15.593"/>
                                          </p:val>
                                        </p:tav>
                                        <p:tav tm="63220">
                                          <p:val>
                                            <p:fltVal val="17.9075"/>
                                          </p:val>
                                        </p:tav>
                                        <p:tav tm="66540">
                                          <p:val>
                                            <p:fltVal val="19.2249"/>
                                          </p:val>
                                        </p:tav>
                                        <p:tav tm="69870">
                                          <p:val>
                                            <p:fltVal val="19.8271"/>
                                          </p:val>
                                        </p:tav>
                                        <p:tav tm="73190">
                                          <p:val>
                                            <p:fltVal val="19.9924"/>
                                          </p:val>
                                        </p:tav>
                                        <p:tav tm="76510">
                                          <p:val>
                                            <p:fltVal val="19.9955"/>
                                          </p:val>
                                        </p:tav>
                                        <p:tav tm="79830">
                                          <p:val>
                                            <p:fltVal val="19.8557"/>
                                          </p:val>
                                        </p:tav>
                                        <p:tav tm="83160">
                                          <p:val>
                                            <p:fltVal val="19.3045"/>
                                          </p:val>
                                        </p:tav>
                                        <p:tav tm="86480">
                                          <p:val>
                                            <p:fltVal val="18.0634"/>
                                          </p:val>
                                        </p:tav>
                                        <p:tav tm="89800">
                                          <p:val>
                                            <p:fltVal val="15.8505"/>
                                          </p:val>
                                        </p:tav>
                                        <p:tav tm="93120">
                                          <p:val>
                                            <p:fltVal val="12.3847"/>
                                          </p:val>
                                        </p:tav>
                                        <p:tav tm="96450">
                                          <p:val>
                                            <p:fltVal val="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83845-32F9-4941-B715-3F60AD880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2102"/>
            <a:ext cx="9144000" cy="1687398"/>
          </a:xfrm>
          <a:solidFill>
            <a:srgbClr val="0070C0"/>
          </a:solidFill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Psychology Presentation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0AF62F-3AEF-4EFE-B16D-2FD25FFBD3FB}"/>
              </a:ext>
            </a:extLst>
          </p:cNvPr>
          <p:cNvCxnSpPr>
            <a:cxnSpLocks/>
          </p:cNvCxnSpPr>
          <p:nvPr/>
        </p:nvCxnSpPr>
        <p:spPr>
          <a:xfrm>
            <a:off x="2693162" y="2247397"/>
            <a:ext cx="680567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292E7368-66B5-4B76-B02B-83175F06EF18}"/>
              </a:ext>
            </a:extLst>
          </p:cNvPr>
          <p:cNvSpPr txBox="1">
            <a:spLocks/>
          </p:cNvSpPr>
          <p:nvPr/>
        </p:nvSpPr>
        <p:spPr>
          <a:xfrm>
            <a:off x="1524000" y="6858000"/>
            <a:ext cx="9144000" cy="1687398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Wali Muhammad</a:t>
            </a:r>
          </a:p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(2021-SE-39)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BD29709-4F2B-48DC-8C71-8B18888082DC}"/>
              </a:ext>
            </a:extLst>
          </p:cNvPr>
          <p:cNvSpPr txBox="1">
            <a:spLocks/>
          </p:cNvSpPr>
          <p:nvPr/>
        </p:nvSpPr>
        <p:spPr>
          <a:xfrm>
            <a:off x="1515671" y="8768499"/>
            <a:ext cx="9144000" cy="1687398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latin typeface="Arial Black" panose="020B0A04020102020204" pitchFamily="34" charset="0"/>
              </a:rPr>
              <a:t>Wali Muhammad</a:t>
            </a:r>
          </a:p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latin typeface="Arial Black" panose="020B0A04020102020204" pitchFamily="34" charset="0"/>
              </a:rPr>
              <a:t>(2021-SE-39)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282D808-9BF5-427B-83FE-57B23945A331}"/>
              </a:ext>
            </a:extLst>
          </p:cNvPr>
          <p:cNvSpPr txBox="1">
            <a:spLocks/>
          </p:cNvSpPr>
          <p:nvPr/>
        </p:nvSpPr>
        <p:spPr>
          <a:xfrm>
            <a:off x="1515671" y="10455897"/>
            <a:ext cx="9144000" cy="1687398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latin typeface="Arial Black" panose="020B0A04020102020204" pitchFamily="34" charset="0"/>
              </a:rPr>
              <a:t>Wali Muhammad</a:t>
            </a:r>
          </a:p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latin typeface="Arial Black" panose="020B0A04020102020204" pitchFamily="34" charset="0"/>
              </a:rPr>
              <a:t>(2021-SE-39)</a:t>
            </a:r>
          </a:p>
        </p:txBody>
      </p:sp>
    </p:spTree>
    <p:extLst>
      <p:ext uri="{BB962C8B-B14F-4D97-AF65-F5344CB8AC3E}">
        <p14:creationId xmlns:p14="http://schemas.microsoft.com/office/powerpoint/2010/main" val="1144233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0 -0.6574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50"/>
                            </p:stCondLst>
                            <p:childTnLst>
                              <p:par>
                                <p:cTn id="14" presetID="64" presetClass="path" presetSubtype="0" accel="50000" decel="5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4167E-6 1.11111E-6 L 1.04167E-6 -0.65741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2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64" presetClass="path" presetSubtype="0" accel="50000" decel="5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4167E-6 -3.7037E-6 L 1.04167E-6 -0.6574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2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83845-32F9-4941-B715-3F60AD880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687398"/>
            <a:ext cx="9144000" cy="1687398"/>
          </a:xfrm>
          <a:solidFill>
            <a:srgbClr val="0070C0"/>
          </a:solidFill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Psychology Presentation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0AF62F-3AEF-4EFE-B16D-2FD25FFBD3FB}"/>
              </a:ext>
            </a:extLst>
          </p:cNvPr>
          <p:cNvCxnSpPr>
            <a:cxnSpLocks/>
          </p:cNvCxnSpPr>
          <p:nvPr/>
        </p:nvCxnSpPr>
        <p:spPr>
          <a:xfrm>
            <a:off x="2693162" y="-1935496"/>
            <a:ext cx="680567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292E7368-66B5-4B76-B02B-83175F06EF18}"/>
              </a:ext>
            </a:extLst>
          </p:cNvPr>
          <p:cNvSpPr txBox="1">
            <a:spLocks/>
          </p:cNvSpPr>
          <p:nvPr/>
        </p:nvSpPr>
        <p:spPr>
          <a:xfrm>
            <a:off x="1524000" y="6858000"/>
            <a:ext cx="9144000" cy="1687398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Wali Muhammad</a:t>
            </a:r>
          </a:p>
          <a:p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(2021-SE-39)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BD29709-4F2B-48DC-8C71-8B18888082DC}"/>
              </a:ext>
            </a:extLst>
          </p:cNvPr>
          <p:cNvSpPr txBox="1">
            <a:spLocks/>
          </p:cNvSpPr>
          <p:nvPr/>
        </p:nvSpPr>
        <p:spPr>
          <a:xfrm>
            <a:off x="1515671" y="8768499"/>
            <a:ext cx="9144000" cy="1687398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latin typeface="Arial Black" panose="020B0A04020102020204" pitchFamily="34" charset="0"/>
              </a:rPr>
              <a:t>Wali Muhammad</a:t>
            </a:r>
          </a:p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latin typeface="Arial Black" panose="020B0A04020102020204" pitchFamily="34" charset="0"/>
              </a:rPr>
              <a:t>(2021-SE-39)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282D808-9BF5-427B-83FE-57B23945A331}"/>
              </a:ext>
            </a:extLst>
          </p:cNvPr>
          <p:cNvSpPr txBox="1">
            <a:spLocks/>
          </p:cNvSpPr>
          <p:nvPr/>
        </p:nvSpPr>
        <p:spPr>
          <a:xfrm>
            <a:off x="1515671" y="10455897"/>
            <a:ext cx="9144000" cy="1687398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latin typeface="Arial Black" panose="020B0A04020102020204" pitchFamily="34" charset="0"/>
              </a:rPr>
              <a:t>Wali Muhammad</a:t>
            </a:r>
          </a:p>
          <a:p>
            <a:r>
              <a:rPr lang="en-US" dirty="0">
                <a:ln>
                  <a:solidFill>
                    <a:schemeClr val="bg1"/>
                  </a:solidFill>
                </a:ln>
                <a:noFill/>
                <a:latin typeface="Arial Black" panose="020B0A04020102020204" pitchFamily="34" charset="0"/>
              </a:rPr>
              <a:t>(2021-SE-39)</a:t>
            </a:r>
          </a:p>
        </p:txBody>
      </p:sp>
    </p:spTree>
    <p:extLst>
      <p:ext uri="{BB962C8B-B14F-4D97-AF65-F5344CB8AC3E}">
        <p14:creationId xmlns:p14="http://schemas.microsoft.com/office/powerpoint/2010/main" val="8257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9" y="538704"/>
            <a:ext cx="9144000" cy="1134454"/>
          </a:xfrm>
        </p:spPr>
        <p:txBody>
          <a:bodyPr>
            <a:normAutofit/>
          </a:bodyPr>
          <a:lstStyle/>
          <a:p>
            <a:pPr algn="l"/>
            <a:r>
              <a:rPr lang="en-US" sz="48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Topics to discuss</a:t>
            </a:r>
            <a:endParaRPr lang="en-US" sz="4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570689" y="2587557"/>
            <a:ext cx="726980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Arial Black" panose="020B0A04020102020204" pitchFamily="34" charset="0"/>
              </a:rPr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Arial Black" panose="020B0A04020102020204" pitchFamily="34" charset="0"/>
              </a:rPr>
              <a:t>Case Study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Arial Black" panose="020B0A04020102020204" pitchFamily="34" charset="0"/>
              </a:rPr>
              <a:t>Results of the Case Study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Arial Black" panose="020B0A040201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6588949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Word"/>
      </p:transition>
    </mc:Choice>
    <mc:Fallback>
      <p:transition spd="slow" advClick="0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81120"/>
            <a:ext cx="9144000" cy="113445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Introduction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D7EBC4-B1F9-49E5-929D-D25541966B25}"/>
              </a:ext>
            </a:extLst>
          </p:cNvPr>
          <p:cNvCxnSpPr>
            <a:cxnSpLocks/>
          </p:cNvCxnSpPr>
          <p:nvPr/>
        </p:nvCxnSpPr>
        <p:spPr>
          <a:xfrm>
            <a:off x="2349881" y="3015574"/>
            <a:ext cx="7492238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2B9CFC0-150C-4F48-BEC5-79A1CB4F0ACC}"/>
              </a:ext>
            </a:extLst>
          </p:cNvPr>
          <p:cNvSpPr txBox="1"/>
          <p:nvPr/>
        </p:nvSpPr>
        <p:spPr>
          <a:xfrm>
            <a:off x="2204936" y="3136612"/>
            <a:ext cx="8320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 Black" panose="020B0A04020102020204" pitchFamily="34" charset="0"/>
              </a:rPr>
              <a:t>What is anxiety disorder and OCD</a:t>
            </a:r>
          </a:p>
        </p:txBody>
      </p:sp>
    </p:spTree>
    <p:extLst>
      <p:ext uri="{BB962C8B-B14F-4D97-AF65-F5344CB8AC3E}">
        <p14:creationId xmlns:p14="http://schemas.microsoft.com/office/powerpoint/2010/main" val="1773652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5000">
        <p159:morph option="byWord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9" y="538704"/>
            <a:ext cx="9144000" cy="1134454"/>
          </a:xfrm>
        </p:spPr>
        <p:txBody>
          <a:bodyPr>
            <a:normAutofit/>
          </a:bodyPr>
          <a:lstStyle/>
          <a:p>
            <a:pPr algn="l"/>
            <a:r>
              <a:rPr lang="en-US" sz="5400" dirty="0">
                <a:solidFill>
                  <a:schemeClr val="bg1"/>
                </a:solidFill>
                <a:latin typeface="Arial Black" panose="020B0A04020102020204" pitchFamily="34" charset="0"/>
              </a:rPr>
              <a:t>Introduction: Anxiety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Brain">
                <a:extLst>
                  <a:ext uri="{FF2B5EF4-FFF2-40B4-BE49-F238E27FC236}">
                    <a16:creationId xmlns:a16="http://schemas.microsoft.com/office/drawing/2014/main" id="{26D42FBE-0BA4-4F7F-8CFB-4EC79E5AC6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1564954"/>
                  </p:ext>
                </p:extLst>
              </p:nvPr>
            </p:nvGraphicFramePr>
            <p:xfrm>
              <a:off x="9262036" y="1952134"/>
              <a:ext cx="4718550" cy="50384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718550" cy="5038452"/>
                    </a:xfrm>
                    <a:prstGeom prst="rect">
                      <a:avLst/>
                    </a:prstGeom>
                  </am3d:spPr>
                  <am3d:camera>
                    <am3d:pos x="0" y="0" z="718458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9047" d="1000000"/>
                    <am3d:preTrans dx="-67441" dy="-7461814" dz="-2071337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1012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Brain">
                <a:extLst>
                  <a:ext uri="{FF2B5EF4-FFF2-40B4-BE49-F238E27FC236}">
                    <a16:creationId xmlns:a16="http://schemas.microsoft.com/office/drawing/2014/main" id="{26D42FBE-0BA4-4F7F-8CFB-4EC79E5AC6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62036" y="1952134"/>
                <a:ext cx="4718550" cy="5038452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570689" y="1952134"/>
            <a:ext cx="86265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Anxiety is the mind and body's reaction to stressful, dangerous, or unfamiliar situations. </a:t>
            </a:r>
          </a:p>
          <a:p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Anxiety is a normal and often healthy emotion. However, when a person regularly feels disproportionate levels of anxiety, it might become a medical disorder.</a:t>
            </a:r>
            <a:endParaRPr 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96498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0"/>
                                          </p:val>
                                        </p:tav>
                                        <p:tav tm="3330">
                                          <p:val>
                                            <p:fltVal val="-39.8698"/>
                                          </p:val>
                                        </p:tav>
                                        <p:tav tm="6660">
                                          <p:val>
                                            <p:fltVal val="-39.4913"/>
                                          </p:val>
                                        </p:tav>
                                        <p:tav tm="9990">
                                          <p:val>
                                            <p:fltVal val="-38.8821"/>
                                          </p:val>
                                        </p:tav>
                                        <p:tav tm="13320">
                                          <p:val>
                                            <p:fltVal val="-38.0599"/>
                                          </p:val>
                                        </p:tav>
                                        <p:tav tm="16650">
                                          <p:val>
                                            <p:fltVal val="-37.0425"/>
                                          </p:val>
                                        </p:tav>
                                        <p:tav tm="19970">
                                          <p:val>
                                            <p:fltVal val="-35.8515"/>
                                          </p:val>
                                        </p:tav>
                                        <p:tav tm="23290">
                                          <p:val>
                                            <p:fltVal val="-34.5015"/>
                                          </p:val>
                                        </p:tav>
                                        <p:tav tm="26620">
                                          <p:val>
                                            <p:fltVal val="-33.0055"/>
                                          </p:val>
                                        </p:tav>
                                        <p:tav tm="29950">
                                          <p:val>
                                            <p:fltVal val="-31.3851"/>
                                          </p:val>
                                        </p:tav>
                                        <p:tav tm="33280">
                                          <p:val>
                                            <p:fltVal val="-29.658"/>
                                          </p:val>
                                        </p:tav>
                                        <p:tav tm="36610">
                                          <p:val>
                                            <p:fltVal val="-27.8419"/>
                                          </p:val>
                                        </p:tav>
                                        <p:tav tm="39940">
                                          <p:val>
                                            <p:fltVal val="-25.9545"/>
                                          </p:val>
                                        </p:tav>
                                        <p:tav tm="43270">
                                          <p:val>
                                            <p:fltVal val="-24.0136"/>
                                          </p:val>
                                        </p:tav>
                                        <p:tav tm="46600">
                                          <p:val>
                                            <p:fltVal val="-22.0368"/>
                                          </p:val>
                                        </p:tav>
                                        <p:tav tm="49930">
                                          <p:val>
                                            <p:fltVal val="-20.0419"/>
                                          </p:val>
                                        </p:tav>
                                        <p:tav tm="53250">
                                          <p:val>
                                            <p:fltVal val="-18.0527"/>
                                          </p:val>
                                        </p:tav>
                                        <p:tav tm="56580">
                                          <p:val>
                                            <p:fltVal val="-16.0747"/>
                                          </p:val>
                                        </p:tav>
                                        <p:tav tm="59900">
                                          <p:val>
                                            <p:fltVal val="-14.1376"/>
                                          </p:val>
                                        </p:tav>
                                        <p:tav tm="63220">
                                          <p:val>
                                            <p:fltVal val="-12.2528"/>
                                          </p:val>
                                        </p:tav>
                                        <p:tav tm="66540">
                                          <p:val>
                                            <p:fltVal val="-10.4379"/>
                                          </p:val>
                                        </p:tav>
                                        <p:tav tm="69870">
                                          <p:val>
                                            <p:fltVal val="-8.7056"/>
                                          </p:val>
                                        </p:tav>
                                        <p:tav tm="73190">
                                          <p:val>
                                            <p:fltVal val="-7.0836"/>
                                          </p:val>
                                        </p:tav>
                                        <p:tav tm="76510">
                                          <p:val>
                                            <p:fltVal val="-5.5844"/>
                                          </p:val>
                                        </p:tav>
                                        <p:tav tm="79830">
                                          <p:val>
                                            <p:fltVal val="-4.2254"/>
                                          </p:val>
                                        </p:tav>
                                        <p:tav tm="83160">
                                          <p:val>
                                            <p:fltVal val="-3.0209"/>
                                          </p:val>
                                        </p:tav>
                                        <p:tav tm="86480">
                                          <p:val>
                                            <p:fltVal val="-1.9957"/>
                                          </p:val>
                                        </p:tav>
                                        <p:tav tm="89800">
                                          <p:val>
                                            <p:fltVal val="-1.1635"/>
                                          </p:val>
                                        </p:tav>
                                        <p:tav tm="93120">
                                          <p:val>
                                            <p:fltVal val="-0.5419"/>
                                          </p:val>
                                        </p:tav>
                                        <p:tav tm="96450">
                                          <p:val>
                                            <p:fltVal val="-0.1476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8" y="538704"/>
            <a:ext cx="9434445" cy="979378"/>
          </a:xfrm>
        </p:spPr>
        <p:txBody>
          <a:bodyPr>
            <a:normAutofit/>
          </a:bodyPr>
          <a:lstStyle/>
          <a:p>
            <a:pPr algn="l"/>
            <a:r>
              <a:rPr lang="en-US" sz="54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Introduction: OCD</a:t>
            </a:r>
            <a:endParaRPr lang="en-US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Brain">
                <a:extLst>
                  <a:ext uri="{FF2B5EF4-FFF2-40B4-BE49-F238E27FC236}">
                    <a16:creationId xmlns:a16="http://schemas.microsoft.com/office/drawing/2014/main" id="{26D42FBE-0BA4-4F7F-8CFB-4EC79E5AC6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10274788"/>
                  </p:ext>
                </p:extLst>
              </p:nvPr>
            </p:nvGraphicFramePr>
            <p:xfrm>
              <a:off x="7565006" y="1952133"/>
              <a:ext cx="5217008" cy="50075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217008" cy="5007566"/>
                    </a:xfrm>
                    <a:prstGeom prst="rect">
                      <a:avLst/>
                    </a:prstGeom>
                  </am3d:spPr>
                  <am3d:camera>
                    <am3d:pos x="0" y="0" z="718458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9047" d="1000000"/>
                    <am3d:preTrans dx="-67441" dy="-7461814" dz="-2071337"/>
                    <am3d:scale>
                      <am3d:sx n="1000000" d="1000000"/>
                      <am3d:sy n="1000000" d="1000000"/>
                      <am3d:sz n="1000000" d="1000000"/>
                    </am3d:scale>
                    <am3d:rot ax="10754140" ay="1727960" az="1077790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1012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Brain">
                <a:extLst>
                  <a:ext uri="{FF2B5EF4-FFF2-40B4-BE49-F238E27FC236}">
                    <a16:creationId xmlns:a16="http://schemas.microsoft.com/office/drawing/2014/main" id="{26D42FBE-0BA4-4F7F-8CFB-4EC79E5AC6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65006" y="1952133"/>
                <a:ext cx="5217008" cy="5007566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570689" y="1952134"/>
            <a:ext cx="687151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Obsessive-Compulsive Disorder (OCD) features a pattern of unwanted thoughts and fears (obsessions) that lead to do repetitive behaviors (compulsions). These obsessions and compulsions interfere with daily activities and cause significant distress.</a:t>
            </a:r>
            <a:endParaRPr 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0529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277BC7-A0DF-4EB4-8C55-24D869176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689" y="538704"/>
            <a:ext cx="9144000" cy="1134454"/>
          </a:xfrm>
        </p:spPr>
        <p:txBody>
          <a:bodyPr>
            <a:normAutofit/>
          </a:bodyPr>
          <a:lstStyle/>
          <a:p>
            <a:pPr algn="l"/>
            <a:r>
              <a:rPr lang="en-US" sz="54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Obsession</a:t>
            </a:r>
            <a:endParaRPr lang="en-US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Brain">
                <a:extLst>
                  <a:ext uri="{FF2B5EF4-FFF2-40B4-BE49-F238E27FC236}">
                    <a16:creationId xmlns:a16="http://schemas.microsoft.com/office/drawing/2014/main" id="{26D42FBE-0BA4-4F7F-8CFB-4EC79E5AC6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12761024"/>
                  </p:ext>
                </p:extLst>
              </p:nvPr>
            </p:nvGraphicFramePr>
            <p:xfrm>
              <a:off x="6763025" y="2025697"/>
              <a:ext cx="5693011" cy="495044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93011" cy="4950445"/>
                    </a:xfrm>
                    <a:prstGeom prst="rect">
                      <a:avLst/>
                    </a:prstGeom>
                  </am3d:spPr>
                  <am3d:camera>
                    <am3d:pos x="0" y="0" z="718458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9047" d="1000000"/>
                    <am3d:preTrans dx="-67441" dy="-7461814" dz="-2071337"/>
                    <am3d:scale>
                      <am3d:sx n="1000000" d="1000000"/>
                      <am3d:sy n="1000000" d="1000000"/>
                      <am3d:sz n="1000000" d="1000000"/>
                    </am3d:scale>
                    <am3d:rot ax="10304237" ay="2875714" az="1043084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1012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Brain">
                <a:extLst>
                  <a:ext uri="{FF2B5EF4-FFF2-40B4-BE49-F238E27FC236}">
                    <a16:creationId xmlns:a16="http://schemas.microsoft.com/office/drawing/2014/main" id="{26D42FBE-0BA4-4F7F-8CFB-4EC79E5AC6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63025" y="2025697"/>
                <a:ext cx="5693011" cy="4950445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D91F1273-B54A-413D-819F-A3D355F97A1D}"/>
              </a:ext>
            </a:extLst>
          </p:cNvPr>
          <p:cNvSpPr txBox="1"/>
          <p:nvPr/>
        </p:nvSpPr>
        <p:spPr>
          <a:xfrm>
            <a:off x="570689" y="1952134"/>
            <a:ext cx="60520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Obsessions are unwanted thoughts, images, or urges that trigger intensely upsetting feelings. Compulsions are repetitive behaviors or mental acts that a person feels driven to perform to try to reduce anxiety or prevent something awful from happening.</a:t>
            </a:r>
            <a:endParaRPr 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9223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Word"/>
      </p:transition>
    </mc:Choice>
    <mc:Fallback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673</Words>
  <Application>Microsoft Office PowerPoint</Application>
  <PresentationFormat>Widescreen</PresentationFormat>
  <Paragraphs>69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 Black</vt:lpstr>
      <vt:lpstr>Calibri</vt:lpstr>
      <vt:lpstr>Calibri Light</vt:lpstr>
      <vt:lpstr>Century Gothic</vt:lpstr>
      <vt:lpstr>Office Theme</vt:lpstr>
      <vt:lpstr>Psychology Presentation</vt:lpstr>
      <vt:lpstr>Psychology Presentation</vt:lpstr>
      <vt:lpstr>Psychology Presentation</vt:lpstr>
      <vt:lpstr>Psychology Presentation</vt:lpstr>
      <vt:lpstr>Topics to discuss</vt:lpstr>
      <vt:lpstr>Introduction</vt:lpstr>
      <vt:lpstr>Introduction: Anxiety</vt:lpstr>
      <vt:lpstr>Introduction: OCD</vt:lpstr>
      <vt:lpstr>Obsession</vt:lpstr>
      <vt:lpstr>Anxiety disorder and OCD</vt:lpstr>
      <vt:lpstr>Case Study</vt:lpstr>
      <vt:lpstr>Case Study: Background</vt:lpstr>
      <vt:lpstr>Psychological Effects: Anxiety and OCD</vt:lpstr>
      <vt:lpstr>His final decision</vt:lpstr>
      <vt:lpstr>Tragic Outcome: Suicide of a Young Boy</vt:lpstr>
      <vt:lpstr>Results</vt:lpstr>
      <vt:lpstr>Psychological and Anxiety Disorders in the Boy's Case</vt:lpstr>
      <vt:lpstr>Is this a dead end?</vt:lpstr>
      <vt:lpstr>Conclusion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Wali Muhammad</dc:creator>
  <cp:lastModifiedBy>Wali Muhammad</cp:lastModifiedBy>
  <cp:revision>33</cp:revision>
  <dcterms:created xsi:type="dcterms:W3CDTF">2023-04-18T18:40:25Z</dcterms:created>
  <dcterms:modified xsi:type="dcterms:W3CDTF">2023-05-20T14:07:07Z</dcterms:modified>
</cp:coreProperties>
</file>

<file path=docProps/thumbnail.jpeg>
</file>